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6.jpg" ContentType="image/jpe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5" r:id="rId3"/>
    <p:sldId id="264" r:id="rId4"/>
    <p:sldId id="266" r:id="rId5"/>
    <p:sldId id="263" r:id="rId6"/>
    <p:sldId id="257" r:id="rId7"/>
    <p:sldId id="267" r:id="rId8"/>
    <p:sldId id="269" r:id="rId9"/>
    <p:sldId id="259" r:id="rId10"/>
    <p:sldId id="260" r:id="rId11"/>
    <p:sldId id="270" r:id="rId12"/>
    <p:sldId id="26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63D"/>
    <a:srgbClr val="FD5E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98E330-9766-4C49-BA5B-0DFCBC8E0226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3F0B57-3C3C-40A5-B21D-8EB686282DE2}">
      <dgm:prSet phldrT="[Текст]" custT="1"/>
      <dgm:spPr/>
      <dgm:t>
        <a:bodyPr/>
        <a:lstStyle/>
        <a:p>
          <a:r>
            <a:rPr lang="ru-RU" sz="1700" dirty="0" smtClean="0"/>
            <a:t>естественно-научная направленность</a:t>
          </a:r>
          <a:endParaRPr lang="ru-RU" sz="1700" dirty="0"/>
        </a:p>
      </dgm:t>
    </dgm:pt>
    <dgm:pt modelId="{E2581260-A1D5-4233-A36E-2902900D1475}" type="parTrans" cxnId="{342693A1-E368-4CF0-AD24-904243C0BA1D}">
      <dgm:prSet/>
      <dgm:spPr/>
      <dgm:t>
        <a:bodyPr/>
        <a:lstStyle/>
        <a:p>
          <a:endParaRPr lang="ru-RU"/>
        </a:p>
      </dgm:t>
    </dgm:pt>
    <dgm:pt modelId="{F6A31BC2-25B0-40E8-A812-24F075BA79FB}" type="sibTrans" cxnId="{342693A1-E368-4CF0-AD24-904243C0BA1D}">
      <dgm:prSet/>
      <dgm:spPr/>
      <dgm:t>
        <a:bodyPr/>
        <a:lstStyle/>
        <a:p>
          <a:endParaRPr lang="ru-RU"/>
        </a:p>
      </dgm:t>
    </dgm:pt>
    <dgm:pt modelId="{B96F83EA-16D9-4FFF-BD5A-454691DBCA24}">
      <dgm:prSet phldrT="[Текст]" custT="1"/>
      <dgm:spPr/>
      <dgm:t>
        <a:bodyPr/>
        <a:lstStyle/>
        <a:p>
          <a:r>
            <a:rPr lang="ru-RU" sz="1800" dirty="0" smtClean="0"/>
            <a:t>«Юный орнитолог»</a:t>
          </a:r>
          <a:endParaRPr lang="ru-RU" sz="1800" dirty="0"/>
        </a:p>
      </dgm:t>
    </dgm:pt>
    <dgm:pt modelId="{115D905A-8F68-4F68-8549-486C81319AF0}" type="parTrans" cxnId="{A1E35E57-8071-45FE-9D7C-4FB65DEEDAFE}">
      <dgm:prSet/>
      <dgm:spPr/>
      <dgm:t>
        <a:bodyPr/>
        <a:lstStyle/>
        <a:p>
          <a:endParaRPr lang="ru-RU"/>
        </a:p>
      </dgm:t>
    </dgm:pt>
    <dgm:pt modelId="{1E1674DB-08F7-4C11-9154-65901E4D92D6}" type="sibTrans" cxnId="{A1E35E57-8071-45FE-9D7C-4FB65DEEDAFE}">
      <dgm:prSet/>
      <dgm:spPr/>
      <dgm:t>
        <a:bodyPr/>
        <a:lstStyle/>
        <a:p>
          <a:endParaRPr lang="ru-RU"/>
        </a:p>
      </dgm:t>
    </dgm:pt>
    <dgm:pt modelId="{32994EBC-3CA3-4911-A860-D6905A0BB10D}" type="pres">
      <dgm:prSet presAssocID="{A898E330-9766-4C49-BA5B-0DFCBC8E0226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0A1EC0D2-E8D4-49F3-8671-B657A745B975}" type="pres">
      <dgm:prSet presAssocID="{7F3F0B57-3C3C-40A5-B21D-8EB686282DE2}" presName="root" presStyleCnt="0">
        <dgm:presLayoutVars>
          <dgm:chMax/>
          <dgm:chPref/>
        </dgm:presLayoutVars>
      </dgm:prSet>
      <dgm:spPr/>
    </dgm:pt>
    <dgm:pt modelId="{230AF35C-F8AF-49FB-A887-C4F66E0A87D5}" type="pres">
      <dgm:prSet presAssocID="{7F3F0B57-3C3C-40A5-B21D-8EB686282DE2}" presName="rootComposite" presStyleCnt="0">
        <dgm:presLayoutVars/>
      </dgm:prSet>
      <dgm:spPr/>
    </dgm:pt>
    <dgm:pt modelId="{635EB644-80B3-4F93-8E3B-096463BCB2E0}" type="pres">
      <dgm:prSet presAssocID="{7F3F0B57-3C3C-40A5-B21D-8EB686282DE2}" presName="ParentAccent" presStyleLbl="alignNode1" presStyleIdx="0" presStyleCnt="1"/>
      <dgm:spPr>
        <a:solidFill>
          <a:srgbClr val="006BBD"/>
        </a:solidFill>
      </dgm:spPr>
    </dgm:pt>
    <dgm:pt modelId="{E0E9285D-9772-48B5-ABFC-4682CD6B6849}" type="pres">
      <dgm:prSet presAssocID="{7F3F0B57-3C3C-40A5-B21D-8EB686282DE2}" presName="ParentSmallAccent" presStyleLbl="fgAcc1" presStyleIdx="0" presStyleCnt="1"/>
      <dgm:spPr/>
    </dgm:pt>
    <dgm:pt modelId="{EA6FD143-D5F2-4EB1-A4F7-EBBC37BE3038}" type="pres">
      <dgm:prSet presAssocID="{7F3F0B57-3C3C-40A5-B21D-8EB686282DE2}" presName="Parent" presStyleLbl="revTx" presStyleIdx="0" presStyleCnt="2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CFD641-87AF-4C1A-933F-BB3E277938F3}" type="pres">
      <dgm:prSet presAssocID="{7F3F0B57-3C3C-40A5-B21D-8EB686282DE2}" presName="childShape" presStyleCnt="0">
        <dgm:presLayoutVars>
          <dgm:chMax val="0"/>
          <dgm:chPref val="0"/>
        </dgm:presLayoutVars>
      </dgm:prSet>
      <dgm:spPr/>
    </dgm:pt>
    <dgm:pt modelId="{0F26EBB8-B44D-42F2-9970-C045DC3C5527}" type="pres">
      <dgm:prSet presAssocID="{B96F83EA-16D9-4FFF-BD5A-454691DBCA24}" presName="childComposite" presStyleCnt="0">
        <dgm:presLayoutVars>
          <dgm:chMax val="0"/>
          <dgm:chPref val="0"/>
        </dgm:presLayoutVars>
      </dgm:prSet>
      <dgm:spPr/>
    </dgm:pt>
    <dgm:pt modelId="{670C434F-7439-4DDF-901E-B940B8E3F79F}" type="pres">
      <dgm:prSet presAssocID="{B96F83EA-16D9-4FFF-BD5A-454691DBCA24}" presName="ChildAccent" presStyleLbl="solidFgAcc1" presStyleIdx="0" presStyleCnt="1"/>
      <dgm:spPr/>
    </dgm:pt>
    <dgm:pt modelId="{3CE7F86B-5D8C-4648-9498-5B9FE43341F5}" type="pres">
      <dgm:prSet presAssocID="{B96F83EA-16D9-4FFF-BD5A-454691DBCA24}" presName="Child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E35E57-8071-45FE-9D7C-4FB65DEEDAFE}" srcId="{7F3F0B57-3C3C-40A5-B21D-8EB686282DE2}" destId="{B96F83EA-16D9-4FFF-BD5A-454691DBCA24}" srcOrd="0" destOrd="0" parTransId="{115D905A-8F68-4F68-8549-486C81319AF0}" sibTransId="{1E1674DB-08F7-4C11-9154-65901E4D92D6}"/>
    <dgm:cxn modelId="{C4709F06-F694-4F0E-BC33-E7718654DA87}" type="presOf" srcId="{A898E330-9766-4C49-BA5B-0DFCBC8E0226}" destId="{32994EBC-3CA3-4911-A860-D6905A0BB10D}" srcOrd="0" destOrd="0" presId="urn:microsoft.com/office/officeart/2008/layout/SquareAccentList"/>
    <dgm:cxn modelId="{0D1399A9-4572-40D8-856F-2619EE94A629}" type="presOf" srcId="{B96F83EA-16D9-4FFF-BD5A-454691DBCA24}" destId="{3CE7F86B-5D8C-4648-9498-5B9FE43341F5}" srcOrd="0" destOrd="0" presId="urn:microsoft.com/office/officeart/2008/layout/SquareAccentList"/>
    <dgm:cxn modelId="{342693A1-E368-4CF0-AD24-904243C0BA1D}" srcId="{A898E330-9766-4C49-BA5B-0DFCBC8E0226}" destId="{7F3F0B57-3C3C-40A5-B21D-8EB686282DE2}" srcOrd="0" destOrd="0" parTransId="{E2581260-A1D5-4233-A36E-2902900D1475}" sibTransId="{F6A31BC2-25B0-40E8-A812-24F075BA79FB}"/>
    <dgm:cxn modelId="{0ECB587F-8461-485F-90F2-D2C14A009DA0}" type="presOf" srcId="{7F3F0B57-3C3C-40A5-B21D-8EB686282DE2}" destId="{EA6FD143-D5F2-4EB1-A4F7-EBBC37BE3038}" srcOrd="0" destOrd="0" presId="urn:microsoft.com/office/officeart/2008/layout/SquareAccentList"/>
    <dgm:cxn modelId="{6DBA2135-4C9C-4D21-9A1C-19373F34820E}" type="presParOf" srcId="{32994EBC-3CA3-4911-A860-D6905A0BB10D}" destId="{0A1EC0D2-E8D4-49F3-8671-B657A745B975}" srcOrd="0" destOrd="0" presId="urn:microsoft.com/office/officeart/2008/layout/SquareAccentList"/>
    <dgm:cxn modelId="{689638C5-3A12-482A-958E-8BEAE199F1CC}" type="presParOf" srcId="{0A1EC0D2-E8D4-49F3-8671-B657A745B975}" destId="{230AF35C-F8AF-49FB-A887-C4F66E0A87D5}" srcOrd="0" destOrd="0" presId="urn:microsoft.com/office/officeart/2008/layout/SquareAccentList"/>
    <dgm:cxn modelId="{9C0145F4-CF05-4A92-9487-D8D82E5B9C06}" type="presParOf" srcId="{230AF35C-F8AF-49FB-A887-C4F66E0A87D5}" destId="{635EB644-80B3-4F93-8E3B-096463BCB2E0}" srcOrd="0" destOrd="0" presId="urn:microsoft.com/office/officeart/2008/layout/SquareAccentList"/>
    <dgm:cxn modelId="{17AF4238-E7DC-4B1A-B2FF-E10AC10DC927}" type="presParOf" srcId="{230AF35C-F8AF-49FB-A887-C4F66E0A87D5}" destId="{E0E9285D-9772-48B5-ABFC-4682CD6B6849}" srcOrd="1" destOrd="0" presId="urn:microsoft.com/office/officeart/2008/layout/SquareAccentList"/>
    <dgm:cxn modelId="{40629896-F91E-44FF-9FEC-89365645322F}" type="presParOf" srcId="{230AF35C-F8AF-49FB-A887-C4F66E0A87D5}" destId="{EA6FD143-D5F2-4EB1-A4F7-EBBC37BE3038}" srcOrd="2" destOrd="0" presId="urn:microsoft.com/office/officeart/2008/layout/SquareAccentList"/>
    <dgm:cxn modelId="{96D10EF4-DDBB-4F74-9ACD-B4CD945AB4D3}" type="presParOf" srcId="{0A1EC0D2-E8D4-49F3-8671-B657A745B975}" destId="{2BCFD641-87AF-4C1A-933F-BB3E277938F3}" srcOrd="1" destOrd="0" presId="urn:microsoft.com/office/officeart/2008/layout/SquareAccentList"/>
    <dgm:cxn modelId="{6F7B09B6-4F83-4898-842E-AC872BC91FD6}" type="presParOf" srcId="{2BCFD641-87AF-4C1A-933F-BB3E277938F3}" destId="{0F26EBB8-B44D-42F2-9970-C045DC3C5527}" srcOrd="0" destOrd="0" presId="urn:microsoft.com/office/officeart/2008/layout/SquareAccentList"/>
    <dgm:cxn modelId="{F9EEB7AC-00A6-4FEF-BBAE-CAD5CDDB7CC7}" type="presParOf" srcId="{0F26EBB8-B44D-42F2-9970-C045DC3C5527}" destId="{670C434F-7439-4DDF-901E-B940B8E3F79F}" srcOrd="0" destOrd="0" presId="urn:microsoft.com/office/officeart/2008/layout/SquareAccentList"/>
    <dgm:cxn modelId="{8A01F7E4-FC28-4CB3-9D4E-CE45AA8DB754}" type="presParOf" srcId="{0F26EBB8-B44D-42F2-9970-C045DC3C5527}" destId="{3CE7F86B-5D8C-4648-9498-5B9FE43341F5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98E330-9766-4C49-BA5B-0DFCBC8E0226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7283D7-E1D7-4314-8034-2B928C9CD294}">
      <dgm:prSet phldrT="[Текст]"/>
      <dgm:spPr/>
      <dgm:t>
        <a:bodyPr/>
        <a:lstStyle/>
        <a:p>
          <a:r>
            <a:rPr lang="ru-RU" dirty="0" smtClean="0"/>
            <a:t>социально-гуманитарная направленность</a:t>
          </a:r>
          <a:endParaRPr lang="ru-RU" dirty="0"/>
        </a:p>
      </dgm:t>
    </dgm:pt>
    <dgm:pt modelId="{5CAA0F7D-F9AB-4363-B448-4226BA3AC5BB}" type="parTrans" cxnId="{9BF682E3-8E78-4C19-B16C-7A58D1084904}">
      <dgm:prSet/>
      <dgm:spPr/>
      <dgm:t>
        <a:bodyPr/>
        <a:lstStyle/>
        <a:p>
          <a:endParaRPr lang="ru-RU"/>
        </a:p>
      </dgm:t>
    </dgm:pt>
    <dgm:pt modelId="{012BF30A-6CDE-4FA5-97AE-29DB22ACFD4F}" type="sibTrans" cxnId="{9BF682E3-8E78-4C19-B16C-7A58D1084904}">
      <dgm:prSet/>
      <dgm:spPr/>
      <dgm:t>
        <a:bodyPr/>
        <a:lstStyle/>
        <a:p>
          <a:endParaRPr lang="ru-RU"/>
        </a:p>
      </dgm:t>
    </dgm:pt>
    <dgm:pt modelId="{93500CA0-9617-4A6F-801C-804B87F75433}">
      <dgm:prSet phldrT="[Текст]" custT="1"/>
      <dgm:spPr/>
      <dgm:t>
        <a:bodyPr/>
        <a:lstStyle/>
        <a:p>
          <a:r>
            <a:rPr lang="ru-RU" sz="1800" dirty="0" smtClean="0"/>
            <a:t>«</a:t>
          </a:r>
          <a:r>
            <a:rPr lang="ru-RU" sz="1800" dirty="0" err="1" smtClean="0"/>
            <a:t>Юнармия</a:t>
          </a:r>
          <a:r>
            <a:rPr lang="ru-RU" sz="1800" dirty="0" smtClean="0"/>
            <a:t>»</a:t>
          </a:r>
        </a:p>
      </dgm:t>
    </dgm:pt>
    <dgm:pt modelId="{44212E18-73DD-434D-ADE5-EEC3AC73600B}" type="parTrans" cxnId="{78F8A74F-2C2A-49E5-BC46-BBDD4535A372}">
      <dgm:prSet/>
      <dgm:spPr/>
      <dgm:t>
        <a:bodyPr/>
        <a:lstStyle/>
        <a:p>
          <a:endParaRPr lang="ru-RU"/>
        </a:p>
      </dgm:t>
    </dgm:pt>
    <dgm:pt modelId="{BACF3CE5-0926-4400-8D20-76B50C6F01E8}" type="sibTrans" cxnId="{78F8A74F-2C2A-49E5-BC46-BBDD4535A372}">
      <dgm:prSet/>
      <dgm:spPr/>
      <dgm:t>
        <a:bodyPr/>
        <a:lstStyle/>
        <a:p>
          <a:endParaRPr lang="ru-RU"/>
        </a:p>
      </dgm:t>
    </dgm:pt>
    <dgm:pt modelId="{32994EBC-3CA3-4911-A860-D6905A0BB10D}" type="pres">
      <dgm:prSet presAssocID="{A898E330-9766-4C49-BA5B-0DFCBC8E0226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739F988F-EBB4-4A44-A80C-D56835EAE02B}" type="pres">
      <dgm:prSet presAssocID="{877283D7-E1D7-4314-8034-2B928C9CD294}" presName="root" presStyleCnt="0">
        <dgm:presLayoutVars>
          <dgm:chMax/>
          <dgm:chPref/>
        </dgm:presLayoutVars>
      </dgm:prSet>
      <dgm:spPr/>
    </dgm:pt>
    <dgm:pt modelId="{AE79B399-2075-4041-A30B-39DBDAD34542}" type="pres">
      <dgm:prSet presAssocID="{877283D7-E1D7-4314-8034-2B928C9CD294}" presName="rootComposite" presStyleCnt="0">
        <dgm:presLayoutVars/>
      </dgm:prSet>
      <dgm:spPr/>
    </dgm:pt>
    <dgm:pt modelId="{E7865693-28F1-4E48-AB2A-F8AC8D64B6E0}" type="pres">
      <dgm:prSet presAssocID="{877283D7-E1D7-4314-8034-2B928C9CD294}" presName="ParentAccent" presStyleLbl="alignNode1" presStyleIdx="0" presStyleCnt="1"/>
      <dgm:spPr>
        <a:solidFill>
          <a:srgbClr val="BC7710"/>
        </a:solidFill>
      </dgm:spPr>
    </dgm:pt>
    <dgm:pt modelId="{720F406A-19AD-4949-B37F-4A4CC0AD66DE}" type="pres">
      <dgm:prSet presAssocID="{877283D7-E1D7-4314-8034-2B928C9CD294}" presName="ParentSmallAccent" presStyleLbl="fgAcc1" presStyleIdx="0" presStyleCnt="1"/>
      <dgm:spPr/>
    </dgm:pt>
    <dgm:pt modelId="{654AC120-E7D4-4E42-B83A-70EA72596D59}" type="pres">
      <dgm:prSet presAssocID="{877283D7-E1D7-4314-8034-2B928C9CD294}" presName="Parent" presStyleLbl="revTx" presStyleIdx="0" presStyleCnt="2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CAF5B8-BCC5-482E-94BC-20E5F70E7230}" type="pres">
      <dgm:prSet presAssocID="{877283D7-E1D7-4314-8034-2B928C9CD294}" presName="childShape" presStyleCnt="0">
        <dgm:presLayoutVars>
          <dgm:chMax val="0"/>
          <dgm:chPref val="0"/>
        </dgm:presLayoutVars>
      </dgm:prSet>
      <dgm:spPr/>
    </dgm:pt>
    <dgm:pt modelId="{5E155E98-E451-43B2-86EB-2276069D56E8}" type="pres">
      <dgm:prSet presAssocID="{93500CA0-9617-4A6F-801C-804B87F75433}" presName="childComposite" presStyleCnt="0">
        <dgm:presLayoutVars>
          <dgm:chMax val="0"/>
          <dgm:chPref val="0"/>
        </dgm:presLayoutVars>
      </dgm:prSet>
      <dgm:spPr/>
    </dgm:pt>
    <dgm:pt modelId="{9EA1168C-C668-4CBD-963B-EE65882298AB}" type="pres">
      <dgm:prSet presAssocID="{93500CA0-9617-4A6F-801C-804B87F75433}" presName="ChildAccent" presStyleLbl="solidFgAcc1" presStyleIdx="0" presStyleCnt="1"/>
      <dgm:spPr/>
    </dgm:pt>
    <dgm:pt modelId="{D802DA2E-BBBF-48D2-8AC7-ECDF71E77682}" type="pres">
      <dgm:prSet presAssocID="{93500CA0-9617-4A6F-801C-804B87F75433}" presName="Child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F7B4B6-4B87-4B2A-B1C6-6D393B33027C}" type="presOf" srcId="{A898E330-9766-4C49-BA5B-0DFCBC8E0226}" destId="{32994EBC-3CA3-4911-A860-D6905A0BB10D}" srcOrd="0" destOrd="0" presId="urn:microsoft.com/office/officeart/2008/layout/SquareAccentList"/>
    <dgm:cxn modelId="{9BF682E3-8E78-4C19-B16C-7A58D1084904}" srcId="{A898E330-9766-4C49-BA5B-0DFCBC8E0226}" destId="{877283D7-E1D7-4314-8034-2B928C9CD294}" srcOrd="0" destOrd="0" parTransId="{5CAA0F7D-F9AB-4363-B448-4226BA3AC5BB}" sibTransId="{012BF30A-6CDE-4FA5-97AE-29DB22ACFD4F}"/>
    <dgm:cxn modelId="{D4261334-8645-4DBD-9B18-3A9CD4C6FE3F}" type="presOf" srcId="{93500CA0-9617-4A6F-801C-804B87F75433}" destId="{D802DA2E-BBBF-48D2-8AC7-ECDF71E77682}" srcOrd="0" destOrd="0" presId="urn:microsoft.com/office/officeart/2008/layout/SquareAccentList"/>
    <dgm:cxn modelId="{78F8A74F-2C2A-49E5-BC46-BBDD4535A372}" srcId="{877283D7-E1D7-4314-8034-2B928C9CD294}" destId="{93500CA0-9617-4A6F-801C-804B87F75433}" srcOrd="0" destOrd="0" parTransId="{44212E18-73DD-434D-ADE5-EEC3AC73600B}" sibTransId="{BACF3CE5-0926-4400-8D20-76B50C6F01E8}"/>
    <dgm:cxn modelId="{613520A4-E9EA-4AF6-952A-B272E514ACC9}" type="presOf" srcId="{877283D7-E1D7-4314-8034-2B928C9CD294}" destId="{654AC120-E7D4-4E42-B83A-70EA72596D59}" srcOrd="0" destOrd="0" presId="urn:microsoft.com/office/officeart/2008/layout/SquareAccentList"/>
    <dgm:cxn modelId="{895E0A20-5B4D-49C3-90D1-BA47380AFD7E}" type="presParOf" srcId="{32994EBC-3CA3-4911-A860-D6905A0BB10D}" destId="{739F988F-EBB4-4A44-A80C-D56835EAE02B}" srcOrd="0" destOrd="0" presId="urn:microsoft.com/office/officeart/2008/layout/SquareAccentList"/>
    <dgm:cxn modelId="{DAE8D786-E701-40D5-ACD6-349113FD8B89}" type="presParOf" srcId="{739F988F-EBB4-4A44-A80C-D56835EAE02B}" destId="{AE79B399-2075-4041-A30B-39DBDAD34542}" srcOrd="0" destOrd="0" presId="urn:microsoft.com/office/officeart/2008/layout/SquareAccentList"/>
    <dgm:cxn modelId="{D9E3290D-B640-48DA-B751-9CF3AD942E36}" type="presParOf" srcId="{AE79B399-2075-4041-A30B-39DBDAD34542}" destId="{E7865693-28F1-4E48-AB2A-F8AC8D64B6E0}" srcOrd="0" destOrd="0" presId="urn:microsoft.com/office/officeart/2008/layout/SquareAccentList"/>
    <dgm:cxn modelId="{3D49CBBF-C374-444A-9D0A-C4B37B068202}" type="presParOf" srcId="{AE79B399-2075-4041-A30B-39DBDAD34542}" destId="{720F406A-19AD-4949-B37F-4A4CC0AD66DE}" srcOrd="1" destOrd="0" presId="urn:microsoft.com/office/officeart/2008/layout/SquareAccentList"/>
    <dgm:cxn modelId="{C5572513-AEBF-4BC2-B5B5-BFE3992EFA09}" type="presParOf" srcId="{AE79B399-2075-4041-A30B-39DBDAD34542}" destId="{654AC120-E7D4-4E42-B83A-70EA72596D59}" srcOrd="2" destOrd="0" presId="urn:microsoft.com/office/officeart/2008/layout/SquareAccentList"/>
    <dgm:cxn modelId="{7AFA1CE9-0407-4736-B6FC-0010B9ABCB52}" type="presParOf" srcId="{739F988F-EBB4-4A44-A80C-D56835EAE02B}" destId="{5CCAF5B8-BCC5-482E-94BC-20E5F70E7230}" srcOrd="1" destOrd="0" presId="urn:microsoft.com/office/officeart/2008/layout/SquareAccentList"/>
    <dgm:cxn modelId="{A3F64631-9F90-4E60-A6CD-8379CED1E546}" type="presParOf" srcId="{5CCAF5B8-BCC5-482E-94BC-20E5F70E7230}" destId="{5E155E98-E451-43B2-86EB-2276069D56E8}" srcOrd="0" destOrd="0" presId="urn:microsoft.com/office/officeart/2008/layout/SquareAccentList"/>
    <dgm:cxn modelId="{FCFFC4F1-16F8-4DA1-89A4-5C866634DAF4}" type="presParOf" srcId="{5E155E98-E451-43B2-86EB-2276069D56E8}" destId="{9EA1168C-C668-4CBD-963B-EE65882298AB}" srcOrd="0" destOrd="0" presId="urn:microsoft.com/office/officeart/2008/layout/SquareAccentList"/>
    <dgm:cxn modelId="{624BF75C-6EEA-4E8A-A560-D2F72490FA52}" type="presParOf" srcId="{5E155E98-E451-43B2-86EB-2276069D56E8}" destId="{D802DA2E-BBBF-48D2-8AC7-ECDF71E77682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98E330-9766-4C49-BA5B-0DFCBC8E0226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7283D7-E1D7-4314-8034-2B928C9CD294}">
      <dgm:prSet phldrT="[Текст]"/>
      <dgm:spPr/>
      <dgm:t>
        <a:bodyPr/>
        <a:lstStyle/>
        <a:p>
          <a:r>
            <a:rPr lang="ru-RU" dirty="0" smtClean="0"/>
            <a:t>туристско-краеведческая направленность</a:t>
          </a:r>
          <a:endParaRPr lang="ru-RU" dirty="0"/>
        </a:p>
      </dgm:t>
    </dgm:pt>
    <dgm:pt modelId="{5CAA0F7D-F9AB-4363-B448-4226BA3AC5BB}" type="parTrans" cxnId="{9BF682E3-8E78-4C19-B16C-7A58D1084904}">
      <dgm:prSet/>
      <dgm:spPr/>
      <dgm:t>
        <a:bodyPr/>
        <a:lstStyle/>
        <a:p>
          <a:endParaRPr lang="ru-RU"/>
        </a:p>
      </dgm:t>
    </dgm:pt>
    <dgm:pt modelId="{012BF30A-6CDE-4FA5-97AE-29DB22ACFD4F}" type="sibTrans" cxnId="{9BF682E3-8E78-4C19-B16C-7A58D1084904}">
      <dgm:prSet/>
      <dgm:spPr/>
      <dgm:t>
        <a:bodyPr/>
        <a:lstStyle/>
        <a:p>
          <a:endParaRPr lang="ru-RU"/>
        </a:p>
      </dgm:t>
    </dgm:pt>
    <dgm:pt modelId="{93500CA0-9617-4A6F-801C-804B87F75433}">
      <dgm:prSet phldrT="[Текст]" custT="1"/>
      <dgm:spPr/>
      <dgm:t>
        <a:bodyPr/>
        <a:lstStyle/>
        <a:p>
          <a:r>
            <a:rPr lang="ru-RU" sz="1800" smtClean="0"/>
            <a:t>«Сочиведение»</a:t>
          </a:r>
          <a:endParaRPr lang="ru-RU" sz="1800" dirty="0" smtClean="0"/>
        </a:p>
      </dgm:t>
    </dgm:pt>
    <dgm:pt modelId="{44212E18-73DD-434D-ADE5-EEC3AC73600B}" type="parTrans" cxnId="{78F8A74F-2C2A-49E5-BC46-BBDD4535A372}">
      <dgm:prSet/>
      <dgm:spPr/>
      <dgm:t>
        <a:bodyPr/>
        <a:lstStyle/>
        <a:p>
          <a:endParaRPr lang="ru-RU"/>
        </a:p>
      </dgm:t>
    </dgm:pt>
    <dgm:pt modelId="{BACF3CE5-0926-4400-8D20-76B50C6F01E8}" type="sibTrans" cxnId="{78F8A74F-2C2A-49E5-BC46-BBDD4535A372}">
      <dgm:prSet/>
      <dgm:spPr/>
      <dgm:t>
        <a:bodyPr/>
        <a:lstStyle/>
        <a:p>
          <a:endParaRPr lang="ru-RU"/>
        </a:p>
      </dgm:t>
    </dgm:pt>
    <dgm:pt modelId="{8E1B6033-0C6E-4A4F-A243-A65BD506DC0A}">
      <dgm:prSet phldrT="[Текст]" custT="1"/>
      <dgm:spPr/>
      <dgm:t>
        <a:bodyPr/>
        <a:lstStyle/>
        <a:p>
          <a:r>
            <a:rPr lang="ru-RU" sz="1800" dirty="0" smtClean="0"/>
            <a:t>«Сочи и окрестности»</a:t>
          </a:r>
          <a:endParaRPr lang="ru-RU" sz="1800" dirty="0"/>
        </a:p>
      </dgm:t>
    </dgm:pt>
    <dgm:pt modelId="{64B92352-DE6D-4A55-B684-2CC0D8BB8EDA}" type="parTrans" cxnId="{4BF7FEB7-F5D6-413C-BBB6-378360BBDB5A}">
      <dgm:prSet/>
      <dgm:spPr/>
      <dgm:t>
        <a:bodyPr/>
        <a:lstStyle/>
        <a:p>
          <a:endParaRPr lang="ru-RU"/>
        </a:p>
      </dgm:t>
    </dgm:pt>
    <dgm:pt modelId="{3AF96198-378D-4081-AF79-8963F162AA5B}" type="sibTrans" cxnId="{4BF7FEB7-F5D6-413C-BBB6-378360BBDB5A}">
      <dgm:prSet/>
      <dgm:spPr/>
      <dgm:t>
        <a:bodyPr/>
        <a:lstStyle/>
        <a:p>
          <a:endParaRPr lang="ru-RU"/>
        </a:p>
      </dgm:t>
    </dgm:pt>
    <dgm:pt modelId="{32994EBC-3CA3-4911-A860-D6905A0BB10D}" type="pres">
      <dgm:prSet presAssocID="{A898E330-9766-4C49-BA5B-0DFCBC8E0226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739F988F-EBB4-4A44-A80C-D56835EAE02B}" type="pres">
      <dgm:prSet presAssocID="{877283D7-E1D7-4314-8034-2B928C9CD294}" presName="root" presStyleCnt="0">
        <dgm:presLayoutVars>
          <dgm:chMax/>
          <dgm:chPref/>
        </dgm:presLayoutVars>
      </dgm:prSet>
      <dgm:spPr/>
    </dgm:pt>
    <dgm:pt modelId="{AE79B399-2075-4041-A30B-39DBDAD34542}" type="pres">
      <dgm:prSet presAssocID="{877283D7-E1D7-4314-8034-2B928C9CD294}" presName="rootComposite" presStyleCnt="0">
        <dgm:presLayoutVars/>
      </dgm:prSet>
      <dgm:spPr/>
    </dgm:pt>
    <dgm:pt modelId="{E7865693-28F1-4E48-AB2A-F8AC8D64B6E0}" type="pres">
      <dgm:prSet presAssocID="{877283D7-E1D7-4314-8034-2B928C9CD294}" presName="ParentAccent" presStyleLbl="alignNode1" presStyleIdx="0" presStyleCnt="1"/>
      <dgm:spPr>
        <a:solidFill>
          <a:srgbClr val="26B729"/>
        </a:solidFill>
      </dgm:spPr>
    </dgm:pt>
    <dgm:pt modelId="{720F406A-19AD-4949-B37F-4A4CC0AD66DE}" type="pres">
      <dgm:prSet presAssocID="{877283D7-E1D7-4314-8034-2B928C9CD294}" presName="ParentSmallAccent" presStyleLbl="fgAcc1" presStyleIdx="0" presStyleCnt="1"/>
      <dgm:spPr/>
    </dgm:pt>
    <dgm:pt modelId="{654AC120-E7D4-4E42-B83A-70EA72596D59}" type="pres">
      <dgm:prSet presAssocID="{877283D7-E1D7-4314-8034-2B928C9CD294}" presName="Parent" presStyleLbl="revTx" presStyleIdx="0" presStyleCnt="3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CAF5B8-BCC5-482E-94BC-20E5F70E7230}" type="pres">
      <dgm:prSet presAssocID="{877283D7-E1D7-4314-8034-2B928C9CD294}" presName="childShape" presStyleCnt="0">
        <dgm:presLayoutVars>
          <dgm:chMax val="0"/>
          <dgm:chPref val="0"/>
        </dgm:presLayoutVars>
      </dgm:prSet>
      <dgm:spPr/>
    </dgm:pt>
    <dgm:pt modelId="{5E155E98-E451-43B2-86EB-2276069D56E8}" type="pres">
      <dgm:prSet presAssocID="{93500CA0-9617-4A6F-801C-804B87F75433}" presName="childComposite" presStyleCnt="0">
        <dgm:presLayoutVars>
          <dgm:chMax val="0"/>
          <dgm:chPref val="0"/>
        </dgm:presLayoutVars>
      </dgm:prSet>
      <dgm:spPr/>
    </dgm:pt>
    <dgm:pt modelId="{9EA1168C-C668-4CBD-963B-EE65882298AB}" type="pres">
      <dgm:prSet presAssocID="{93500CA0-9617-4A6F-801C-804B87F75433}" presName="ChildAccent" presStyleLbl="solidFgAcc1" presStyleIdx="0" presStyleCnt="2" custLinFactX="-27505" custLinFactNeighborX="-100000" custLinFactNeighborY="-9788"/>
      <dgm:spPr/>
    </dgm:pt>
    <dgm:pt modelId="{D802DA2E-BBBF-48D2-8AC7-ECDF71E77682}" type="pres">
      <dgm:prSet presAssocID="{93500CA0-9617-4A6F-801C-804B87F75433}" presName="Child" presStyleLbl="revTx" presStyleIdx="1" presStyleCnt="3" custLinFactNeighborX="-6026" custLinFactNeighborY="16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A7FE5C-00FA-451B-8A51-92B40F38015F}" type="pres">
      <dgm:prSet presAssocID="{8E1B6033-0C6E-4A4F-A243-A65BD506DC0A}" presName="childComposite" presStyleCnt="0">
        <dgm:presLayoutVars>
          <dgm:chMax val="0"/>
          <dgm:chPref val="0"/>
        </dgm:presLayoutVars>
      </dgm:prSet>
      <dgm:spPr/>
    </dgm:pt>
    <dgm:pt modelId="{DA4C3B19-3729-42B6-9E13-295C22A75F5B}" type="pres">
      <dgm:prSet presAssocID="{8E1B6033-0C6E-4A4F-A243-A65BD506DC0A}" presName="ChildAccent" presStyleLbl="solidFgAcc1" presStyleIdx="1" presStyleCnt="2"/>
      <dgm:spPr/>
    </dgm:pt>
    <dgm:pt modelId="{F34AE1D8-12D1-4776-9352-19A94A99460D}" type="pres">
      <dgm:prSet presAssocID="{8E1B6033-0C6E-4A4F-A243-A65BD506DC0A}" presName="Child" presStyleLbl="revTx" presStyleIdx="2" presStyleCnt="3" custScaleX="121358" custLinFactNeighborX="17769" custLinFactNeighborY="-75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3F4BF5-C51A-49C9-BEB9-A178C4E2DC03}" type="presOf" srcId="{8E1B6033-0C6E-4A4F-A243-A65BD506DC0A}" destId="{F34AE1D8-12D1-4776-9352-19A94A99460D}" srcOrd="0" destOrd="0" presId="urn:microsoft.com/office/officeart/2008/layout/SquareAccentList"/>
    <dgm:cxn modelId="{9BF682E3-8E78-4C19-B16C-7A58D1084904}" srcId="{A898E330-9766-4C49-BA5B-0DFCBC8E0226}" destId="{877283D7-E1D7-4314-8034-2B928C9CD294}" srcOrd="0" destOrd="0" parTransId="{5CAA0F7D-F9AB-4363-B448-4226BA3AC5BB}" sibTransId="{012BF30A-6CDE-4FA5-97AE-29DB22ACFD4F}"/>
    <dgm:cxn modelId="{63B42196-ADAA-4A8A-BF7B-C31672FB4352}" type="presOf" srcId="{93500CA0-9617-4A6F-801C-804B87F75433}" destId="{D802DA2E-BBBF-48D2-8AC7-ECDF71E77682}" srcOrd="0" destOrd="0" presId="urn:microsoft.com/office/officeart/2008/layout/SquareAccentList"/>
    <dgm:cxn modelId="{4BF7FEB7-F5D6-413C-BBB6-378360BBDB5A}" srcId="{877283D7-E1D7-4314-8034-2B928C9CD294}" destId="{8E1B6033-0C6E-4A4F-A243-A65BD506DC0A}" srcOrd="1" destOrd="0" parTransId="{64B92352-DE6D-4A55-B684-2CC0D8BB8EDA}" sibTransId="{3AF96198-378D-4081-AF79-8963F162AA5B}"/>
    <dgm:cxn modelId="{44272C47-B72E-4296-B792-719A52AFB092}" type="presOf" srcId="{A898E330-9766-4C49-BA5B-0DFCBC8E0226}" destId="{32994EBC-3CA3-4911-A860-D6905A0BB10D}" srcOrd="0" destOrd="0" presId="urn:microsoft.com/office/officeart/2008/layout/SquareAccentList"/>
    <dgm:cxn modelId="{501B8FA0-F95A-41C9-8244-B40D473A0468}" type="presOf" srcId="{877283D7-E1D7-4314-8034-2B928C9CD294}" destId="{654AC120-E7D4-4E42-B83A-70EA72596D59}" srcOrd="0" destOrd="0" presId="urn:microsoft.com/office/officeart/2008/layout/SquareAccentList"/>
    <dgm:cxn modelId="{78F8A74F-2C2A-49E5-BC46-BBDD4535A372}" srcId="{877283D7-E1D7-4314-8034-2B928C9CD294}" destId="{93500CA0-9617-4A6F-801C-804B87F75433}" srcOrd="0" destOrd="0" parTransId="{44212E18-73DD-434D-ADE5-EEC3AC73600B}" sibTransId="{BACF3CE5-0926-4400-8D20-76B50C6F01E8}"/>
    <dgm:cxn modelId="{17E20532-7BFD-4B44-A83E-ADD03947DACF}" type="presParOf" srcId="{32994EBC-3CA3-4911-A860-D6905A0BB10D}" destId="{739F988F-EBB4-4A44-A80C-D56835EAE02B}" srcOrd="0" destOrd="0" presId="urn:microsoft.com/office/officeart/2008/layout/SquareAccentList"/>
    <dgm:cxn modelId="{EB25E0A5-7248-4E02-8083-60A4E9415DC6}" type="presParOf" srcId="{739F988F-EBB4-4A44-A80C-D56835EAE02B}" destId="{AE79B399-2075-4041-A30B-39DBDAD34542}" srcOrd="0" destOrd="0" presId="urn:microsoft.com/office/officeart/2008/layout/SquareAccentList"/>
    <dgm:cxn modelId="{1FE6D581-1FAE-4EDA-82D5-8269E94D7595}" type="presParOf" srcId="{AE79B399-2075-4041-A30B-39DBDAD34542}" destId="{E7865693-28F1-4E48-AB2A-F8AC8D64B6E0}" srcOrd="0" destOrd="0" presId="urn:microsoft.com/office/officeart/2008/layout/SquareAccentList"/>
    <dgm:cxn modelId="{7A5DEB4A-0C3B-4922-B1D0-BA83F1CBD114}" type="presParOf" srcId="{AE79B399-2075-4041-A30B-39DBDAD34542}" destId="{720F406A-19AD-4949-B37F-4A4CC0AD66DE}" srcOrd="1" destOrd="0" presId="urn:microsoft.com/office/officeart/2008/layout/SquareAccentList"/>
    <dgm:cxn modelId="{2A1302C3-1F07-4976-B4ED-B41F6AD8BE05}" type="presParOf" srcId="{AE79B399-2075-4041-A30B-39DBDAD34542}" destId="{654AC120-E7D4-4E42-B83A-70EA72596D59}" srcOrd="2" destOrd="0" presId="urn:microsoft.com/office/officeart/2008/layout/SquareAccentList"/>
    <dgm:cxn modelId="{93B0E9BA-0A2E-4623-81A1-3A28452A3ABF}" type="presParOf" srcId="{739F988F-EBB4-4A44-A80C-D56835EAE02B}" destId="{5CCAF5B8-BCC5-482E-94BC-20E5F70E7230}" srcOrd="1" destOrd="0" presId="urn:microsoft.com/office/officeart/2008/layout/SquareAccentList"/>
    <dgm:cxn modelId="{8AFBE3D9-C1B8-4000-8F00-0BE3CA3F3C72}" type="presParOf" srcId="{5CCAF5B8-BCC5-482E-94BC-20E5F70E7230}" destId="{5E155E98-E451-43B2-86EB-2276069D56E8}" srcOrd="0" destOrd="0" presId="urn:microsoft.com/office/officeart/2008/layout/SquareAccentList"/>
    <dgm:cxn modelId="{1413985A-DC6E-4ACE-92C6-8CCA3C9E4900}" type="presParOf" srcId="{5E155E98-E451-43B2-86EB-2276069D56E8}" destId="{9EA1168C-C668-4CBD-963B-EE65882298AB}" srcOrd="0" destOrd="0" presId="urn:microsoft.com/office/officeart/2008/layout/SquareAccentList"/>
    <dgm:cxn modelId="{65C486F3-ABE3-47E8-994D-930429CE358E}" type="presParOf" srcId="{5E155E98-E451-43B2-86EB-2276069D56E8}" destId="{D802DA2E-BBBF-48D2-8AC7-ECDF71E77682}" srcOrd="1" destOrd="0" presId="urn:microsoft.com/office/officeart/2008/layout/SquareAccentList"/>
    <dgm:cxn modelId="{86C90635-A0CE-440F-AA32-593C823EF54C}" type="presParOf" srcId="{5CCAF5B8-BCC5-482E-94BC-20E5F70E7230}" destId="{97A7FE5C-00FA-451B-8A51-92B40F38015F}" srcOrd="1" destOrd="0" presId="urn:microsoft.com/office/officeart/2008/layout/SquareAccentList"/>
    <dgm:cxn modelId="{0A8E6186-3BAC-4460-9E0C-A649FA80F433}" type="presParOf" srcId="{97A7FE5C-00FA-451B-8A51-92B40F38015F}" destId="{DA4C3B19-3729-42B6-9E13-295C22A75F5B}" srcOrd="0" destOrd="0" presId="urn:microsoft.com/office/officeart/2008/layout/SquareAccentList"/>
    <dgm:cxn modelId="{EA3FA73E-C230-4A9E-A59B-4E4A296BC6C1}" type="presParOf" srcId="{97A7FE5C-00FA-451B-8A51-92B40F38015F}" destId="{F34AE1D8-12D1-4776-9352-19A94A99460D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898E330-9766-4C49-BA5B-0DFCBC8E0226}" type="doc">
      <dgm:prSet loTypeId="urn:microsoft.com/office/officeart/2008/layout/SquareAccent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77283D7-E1D7-4314-8034-2B928C9CD294}">
      <dgm:prSet phldrT="[Текст]"/>
      <dgm:spPr/>
      <dgm:t>
        <a:bodyPr/>
        <a:lstStyle/>
        <a:p>
          <a:r>
            <a:rPr lang="ru-RU" dirty="0" smtClean="0"/>
            <a:t>художественная направленность</a:t>
          </a:r>
          <a:endParaRPr lang="ru-RU" dirty="0"/>
        </a:p>
      </dgm:t>
    </dgm:pt>
    <dgm:pt modelId="{5CAA0F7D-F9AB-4363-B448-4226BA3AC5BB}" type="parTrans" cxnId="{9BF682E3-8E78-4C19-B16C-7A58D1084904}">
      <dgm:prSet/>
      <dgm:spPr/>
      <dgm:t>
        <a:bodyPr/>
        <a:lstStyle/>
        <a:p>
          <a:endParaRPr lang="ru-RU"/>
        </a:p>
      </dgm:t>
    </dgm:pt>
    <dgm:pt modelId="{012BF30A-6CDE-4FA5-97AE-29DB22ACFD4F}" type="sibTrans" cxnId="{9BF682E3-8E78-4C19-B16C-7A58D1084904}">
      <dgm:prSet/>
      <dgm:spPr/>
      <dgm:t>
        <a:bodyPr/>
        <a:lstStyle/>
        <a:p>
          <a:endParaRPr lang="ru-RU"/>
        </a:p>
      </dgm:t>
    </dgm:pt>
    <dgm:pt modelId="{93500CA0-9617-4A6F-801C-804B87F75433}">
      <dgm:prSet phldrT="[Текст]" custT="1"/>
      <dgm:spPr/>
      <dgm:t>
        <a:bodyPr/>
        <a:lstStyle/>
        <a:p>
          <a:r>
            <a:rPr lang="ru-RU" sz="1800" dirty="0" smtClean="0"/>
            <a:t>«Ладошки»</a:t>
          </a:r>
        </a:p>
      </dgm:t>
    </dgm:pt>
    <dgm:pt modelId="{44212E18-73DD-434D-ADE5-EEC3AC73600B}" type="parTrans" cxnId="{78F8A74F-2C2A-49E5-BC46-BBDD4535A372}">
      <dgm:prSet/>
      <dgm:spPr/>
      <dgm:t>
        <a:bodyPr/>
        <a:lstStyle/>
        <a:p>
          <a:endParaRPr lang="ru-RU"/>
        </a:p>
      </dgm:t>
    </dgm:pt>
    <dgm:pt modelId="{BACF3CE5-0926-4400-8D20-76B50C6F01E8}" type="sibTrans" cxnId="{78F8A74F-2C2A-49E5-BC46-BBDD4535A372}">
      <dgm:prSet/>
      <dgm:spPr/>
      <dgm:t>
        <a:bodyPr/>
        <a:lstStyle/>
        <a:p>
          <a:endParaRPr lang="ru-RU"/>
        </a:p>
      </dgm:t>
    </dgm:pt>
    <dgm:pt modelId="{32994EBC-3CA3-4911-A860-D6905A0BB10D}" type="pres">
      <dgm:prSet presAssocID="{A898E330-9766-4C49-BA5B-0DFCBC8E0226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739F988F-EBB4-4A44-A80C-D56835EAE02B}" type="pres">
      <dgm:prSet presAssocID="{877283D7-E1D7-4314-8034-2B928C9CD294}" presName="root" presStyleCnt="0">
        <dgm:presLayoutVars>
          <dgm:chMax/>
          <dgm:chPref/>
        </dgm:presLayoutVars>
      </dgm:prSet>
      <dgm:spPr/>
      <dgm:t>
        <a:bodyPr/>
        <a:lstStyle/>
        <a:p>
          <a:endParaRPr lang="ru-RU"/>
        </a:p>
      </dgm:t>
    </dgm:pt>
    <dgm:pt modelId="{AE79B399-2075-4041-A30B-39DBDAD34542}" type="pres">
      <dgm:prSet presAssocID="{877283D7-E1D7-4314-8034-2B928C9CD294}" presName="rootComposite" presStyleCnt="0">
        <dgm:presLayoutVars/>
      </dgm:prSet>
      <dgm:spPr/>
      <dgm:t>
        <a:bodyPr/>
        <a:lstStyle/>
        <a:p>
          <a:endParaRPr lang="ru-RU"/>
        </a:p>
      </dgm:t>
    </dgm:pt>
    <dgm:pt modelId="{E7865693-28F1-4E48-AB2A-F8AC8D64B6E0}" type="pres">
      <dgm:prSet presAssocID="{877283D7-E1D7-4314-8034-2B928C9CD294}" presName="ParentAccent" presStyleLbl="alignNode1" presStyleIdx="0" presStyleCnt="1"/>
      <dgm:spPr/>
      <dgm:t>
        <a:bodyPr/>
        <a:lstStyle/>
        <a:p>
          <a:endParaRPr lang="ru-RU"/>
        </a:p>
      </dgm:t>
    </dgm:pt>
    <dgm:pt modelId="{720F406A-19AD-4949-B37F-4A4CC0AD66DE}" type="pres">
      <dgm:prSet presAssocID="{877283D7-E1D7-4314-8034-2B928C9CD294}" presName="ParentSmallAccent" presStyleLbl="fgAcc1" presStyleIdx="0" presStyleCnt="1"/>
      <dgm:spPr/>
      <dgm:t>
        <a:bodyPr/>
        <a:lstStyle/>
        <a:p>
          <a:endParaRPr lang="ru-RU"/>
        </a:p>
      </dgm:t>
    </dgm:pt>
    <dgm:pt modelId="{654AC120-E7D4-4E42-B83A-70EA72596D59}" type="pres">
      <dgm:prSet presAssocID="{877283D7-E1D7-4314-8034-2B928C9CD294}" presName="Parent" presStyleLbl="revTx" presStyleIdx="0" presStyleCnt="2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CAF5B8-BCC5-482E-94BC-20E5F70E7230}" type="pres">
      <dgm:prSet presAssocID="{877283D7-E1D7-4314-8034-2B928C9CD294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5E155E98-E451-43B2-86EB-2276069D56E8}" type="pres">
      <dgm:prSet presAssocID="{93500CA0-9617-4A6F-801C-804B87F75433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9EA1168C-C668-4CBD-963B-EE65882298AB}" type="pres">
      <dgm:prSet presAssocID="{93500CA0-9617-4A6F-801C-804B87F75433}" presName="ChildAccent" presStyleLbl="solidFgAcc1" presStyleIdx="0" presStyleCnt="1"/>
      <dgm:spPr/>
      <dgm:t>
        <a:bodyPr/>
        <a:lstStyle/>
        <a:p>
          <a:endParaRPr lang="ru-RU"/>
        </a:p>
      </dgm:t>
    </dgm:pt>
    <dgm:pt modelId="{D802DA2E-BBBF-48D2-8AC7-ECDF71E77682}" type="pres">
      <dgm:prSet presAssocID="{93500CA0-9617-4A6F-801C-804B87F75433}" presName="Child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F682E3-8E78-4C19-B16C-7A58D1084904}" srcId="{A898E330-9766-4C49-BA5B-0DFCBC8E0226}" destId="{877283D7-E1D7-4314-8034-2B928C9CD294}" srcOrd="0" destOrd="0" parTransId="{5CAA0F7D-F9AB-4363-B448-4226BA3AC5BB}" sibTransId="{012BF30A-6CDE-4FA5-97AE-29DB22ACFD4F}"/>
    <dgm:cxn modelId="{78F8A74F-2C2A-49E5-BC46-BBDD4535A372}" srcId="{877283D7-E1D7-4314-8034-2B928C9CD294}" destId="{93500CA0-9617-4A6F-801C-804B87F75433}" srcOrd="0" destOrd="0" parTransId="{44212E18-73DD-434D-ADE5-EEC3AC73600B}" sibTransId="{BACF3CE5-0926-4400-8D20-76B50C6F01E8}"/>
    <dgm:cxn modelId="{89B5D99F-5F85-4CA2-8C6C-0EB920E8188E}" type="presOf" srcId="{A898E330-9766-4C49-BA5B-0DFCBC8E0226}" destId="{32994EBC-3CA3-4911-A860-D6905A0BB10D}" srcOrd="0" destOrd="0" presId="urn:microsoft.com/office/officeart/2008/layout/SquareAccentList"/>
    <dgm:cxn modelId="{0AA7BCBB-FA8C-406F-8895-3D026E1DA575}" type="presOf" srcId="{877283D7-E1D7-4314-8034-2B928C9CD294}" destId="{654AC120-E7D4-4E42-B83A-70EA72596D59}" srcOrd="0" destOrd="0" presId="urn:microsoft.com/office/officeart/2008/layout/SquareAccentList"/>
    <dgm:cxn modelId="{0BC2D63B-870E-461A-B196-6A8EDBE3EACD}" type="presOf" srcId="{93500CA0-9617-4A6F-801C-804B87F75433}" destId="{D802DA2E-BBBF-48D2-8AC7-ECDF71E77682}" srcOrd="0" destOrd="0" presId="urn:microsoft.com/office/officeart/2008/layout/SquareAccentList"/>
    <dgm:cxn modelId="{E86EB26D-C25A-457F-BB77-9C78F1FD6B99}" type="presParOf" srcId="{32994EBC-3CA3-4911-A860-D6905A0BB10D}" destId="{739F988F-EBB4-4A44-A80C-D56835EAE02B}" srcOrd="0" destOrd="0" presId="urn:microsoft.com/office/officeart/2008/layout/SquareAccentList"/>
    <dgm:cxn modelId="{C5BD4723-8887-49F2-AEA1-3B6DB7932DB8}" type="presParOf" srcId="{739F988F-EBB4-4A44-A80C-D56835EAE02B}" destId="{AE79B399-2075-4041-A30B-39DBDAD34542}" srcOrd="0" destOrd="0" presId="urn:microsoft.com/office/officeart/2008/layout/SquareAccentList"/>
    <dgm:cxn modelId="{B598DEE8-8690-4396-9BD6-D1F896844C10}" type="presParOf" srcId="{AE79B399-2075-4041-A30B-39DBDAD34542}" destId="{E7865693-28F1-4E48-AB2A-F8AC8D64B6E0}" srcOrd="0" destOrd="0" presId="urn:microsoft.com/office/officeart/2008/layout/SquareAccentList"/>
    <dgm:cxn modelId="{DDD6B48E-0F7E-41CF-89E7-27CE55483FDA}" type="presParOf" srcId="{AE79B399-2075-4041-A30B-39DBDAD34542}" destId="{720F406A-19AD-4949-B37F-4A4CC0AD66DE}" srcOrd="1" destOrd="0" presId="urn:microsoft.com/office/officeart/2008/layout/SquareAccentList"/>
    <dgm:cxn modelId="{746FE942-FD9E-44DA-85C2-1A4CFF168868}" type="presParOf" srcId="{AE79B399-2075-4041-A30B-39DBDAD34542}" destId="{654AC120-E7D4-4E42-B83A-70EA72596D59}" srcOrd="2" destOrd="0" presId="urn:microsoft.com/office/officeart/2008/layout/SquareAccentList"/>
    <dgm:cxn modelId="{2DD92C0F-F9E3-4F12-9CE5-33981562E051}" type="presParOf" srcId="{739F988F-EBB4-4A44-A80C-D56835EAE02B}" destId="{5CCAF5B8-BCC5-482E-94BC-20E5F70E7230}" srcOrd="1" destOrd="0" presId="urn:microsoft.com/office/officeart/2008/layout/SquareAccentList"/>
    <dgm:cxn modelId="{83A8784B-B1A5-4EAB-A5BE-9A2C805A2F19}" type="presParOf" srcId="{5CCAF5B8-BCC5-482E-94BC-20E5F70E7230}" destId="{5E155E98-E451-43B2-86EB-2276069D56E8}" srcOrd="0" destOrd="0" presId="urn:microsoft.com/office/officeart/2008/layout/SquareAccentList"/>
    <dgm:cxn modelId="{BAB53F12-0D60-473B-ACF3-50B86274D1F1}" type="presParOf" srcId="{5E155E98-E451-43B2-86EB-2276069D56E8}" destId="{9EA1168C-C668-4CBD-963B-EE65882298AB}" srcOrd="0" destOrd="0" presId="urn:microsoft.com/office/officeart/2008/layout/SquareAccentList"/>
    <dgm:cxn modelId="{8251DFE1-4DCF-42DA-A180-4809EECF8325}" type="presParOf" srcId="{5E155E98-E451-43B2-86EB-2276069D56E8}" destId="{D802DA2E-BBBF-48D2-8AC7-ECDF71E77682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898E330-9766-4C49-BA5B-0DFCBC8E0226}" type="doc">
      <dgm:prSet loTypeId="urn:microsoft.com/office/officeart/2008/layout/SquareAccent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877283D7-E1D7-4314-8034-2B928C9CD294}">
      <dgm:prSet phldrT="[Текст]"/>
      <dgm:spPr/>
      <dgm:t>
        <a:bodyPr/>
        <a:lstStyle/>
        <a:p>
          <a:r>
            <a:rPr lang="ru-RU" dirty="0" smtClean="0"/>
            <a:t>техническая  направленность</a:t>
          </a:r>
          <a:endParaRPr lang="ru-RU" dirty="0"/>
        </a:p>
      </dgm:t>
    </dgm:pt>
    <dgm:pt modelId="{5CAA0F7D-F9AB-4363-B448-4226BA3AC5BB}" type="parTrans" cxnId="{9BF682E3-8E78-4C19-B16C-7A58D1084904}">
      <dgm:prSet/>
      <dgm:spPr/>
      <dgm:t>
        <a:bodyPr/>
        <a:lstStyle/>
        <a:p>
          <a:endParaRPr lang="ru-RU"/>
        </a:p>
      </dgm:t>
    </dgm:pt>
    <dgm:pt modelId="{012BF30A-6CDE-4FA5-97AE-29DB22ACFD4F}" type="sibTrans" cxnId="{9BF682E3-8E78-4C19-B16C-7A58D1084904}">
      <dgm:prSet/>
      <dgm:spPr/>
      <dgm:t>
        <a:bodyPr/>
        <a:lstStyle/>
        <a:p>
          <a:endParaRPr lang="ru-RU"/>
        </a:p>
      </dgm:t>
    </dgm:pt>
    <dgm:pt modelId="{93500CA0-9617-4A6F-801C-804B87F75433}">
      <dgm:prSet phldrT="[Текст]" custT="1"/>
      <dgm:spPr/>
      <dgm:t>
        <a:bodyPr/>
        <a:lstStyle/>
        <a:p>
          <a:r>
            <a:rPr lang="ru-RU" sz="1800" dirty="0" smtClean="0"/>
            <a:t>«</a:t>
          </a:r>
          <a:r>
            <a:rPr lang="ru-RU" sz="1800" dirty="0" err="1" smtClean="0"/>
            <a:t>Мультстудия</a:t>
          </a:r>
          <a:r>
            <a:rPr lang="ru-RU" sz="1800" dirty="0" smtClean="0"/>
            <a:t>»</a:t>
          </a:r>
        </a:p>
      </dgm:t>
    </dgm:pt>
    <dgm:pt modelId="{44212E18-73DD-434D-ADE5-EEC3AC73600B}" type="parTrans" cxnId="{78F8A74F-2C2A-49E5-BC46-BBDD4535A372}">
      <dgm:prSet/>
      <dgm:spPr/>
      <dgm:t>
        <a:bodyPr/>
        <a:lstStyle/>
        <a:p>
          <a:endParaRPr lang="ru-RU"/>
        </a:p>
      </dgm:t>
    </dgm:pt>
    <dgm:pt modelId="{BACF3CE5-0926-4400-8D20-76B50C6F01E8}" type="sibTrans" cxnId="{78F8A74F-2C2A-49E5-BC46-BBDD4535A372}">
      <dgm:prSet/>
      <dgm:spPr/>
      <dgm:t>
        <a:bodyPr/>
        <a:lstStyle/>
        <a:p>
          <a:endParaRPr lang="ru-RU"/>
        </a:p>
      </dgm:t>
    </dgm:pt>
    <dgm:pt modelId="{32994EBC-3CA3-4911-A860-D6905A0BB10D}" type="pres">
      <dgm:prSet presAssocID="{A898E330-9766-4C49-BA5B-0DFCBC8E0226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739F988F-EBB4-4A44-A80C-D56835EAE02B}" type="pres">
      <dgm:prSet presAssocID="{877283D7-E1D7-4314-8034-2B928C9CD294}" presName="root" presStyleCnt="0">
        <dgm:presLayoutVars>
          <dgm:chMax/>
          <dgm:chPref/>
        </dgm:presLayoutVars>
      </dgm:prSet>
      <dgm:spPr/>
      <dgm:t>
        <a:bodyPr/>
        <a:lstStyle/>
        <a:p>
          <a:endParaRPr lang="ru-RU"/>
        </a:p>
      </dgm:t>
    </dgm:pt>
    <dgm:pt modelId="{AE79B399-2075-4041-A30B-39DBDAD34542}" type="pres">
      <dgm:prSet presAssocID="{877283D7-E1D7-4314-8034-2B928C9CD294}" presName="rootComposite" presStyleCnt="0">
        <dgm:presLayoutVars/>
      </dgm:prSet>
      <dgm:spPr/>
      <dgm:t>
        <a:bodyPr/>
        <a:lstStyle/>
        <a:p>
          <a:endParaRPr lang="ru-RU"/>
        </a:p>
      </dgm:t>
    </dgm:pt>
    <dgm:pt modelId="{E7865693-28F1-4E48-AB2A-F8AC8D64B6E0}" type="pres">
      <dgm:prSet presAssocID="{877283D7-E1D7-4314-8034-2B928C9CD294}" presName="ParentAccent" presStyleLbl="alignNode1" presStyleIdx="0" presStyleCnt="1"/>
      <dgm:spPr/>
      <dgm:t>
        <a:bodyPr/>
        <a:lstStyle/>
        <a:p>
          <a:endParaRPr lang="ru-RU"/>
        </a:p>
      </dgm:t>
    </dgm:pt>
    <dgm:pt modelId="{720F406A-19AD-4949-B37F-4A4CC0AD66DE}" type="pres">
      <dgm:prSet presAssocID="{877283D7-E1D7-4314-8034-2B928C9CD294}" presName="ParentSmallAccent" presStyleLbl="fgAcc1" presStyleIdx="0" presStyleCnt="1"/>
      <dgm:spPr/>
      <dgm:t>
        <a:bodyPr/>
        <a:lstStyle/>
        <a:p>
          <a:endParaRPr lang="ru-RU"/>
        </a:p>
      </dgm:t>
    </dgm:pt>
    <dgm:pt modelId="{654AC120-E7D4-4E42-B83A-70EA72596D59}" type="pres">
      <dgm:prSet presAssocID="{877283D7-E1D7-4314-8034-2B928C9CD294}" presName="Parent" presStyleLbl="revTx" presStyleIdx="0" presStyleCnt="2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CAF5B8-BCC5-482E-94BC-20E5F70E7230}" type="pres">
      <dgm:prSet presAssocID="{877283D7-E1D7-4314-8034-2B928C9CD294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5E155E98-E451-43B2-86EB-2276069D56E8}" type="pres">
      <dgm:prSet presAssocID="{93500CA0-9617-4A6F-801C-804B87F75433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9EA1168C-C668-4CBD-963B-EE65882298AB}" type="pres">
      <dgm:prSet presAssocID="{93500CA0-9617-4A6F-801C-804B87F75433}" presName="ChildAccent" presStyleLbl="solidFgAcc1" presStyleIdx="0" presStyleCnt="1"/>
      <dgm:spPr/>
      <dgm:t>
        <a:bodyPr/>
        <a:lstStyle/>
        <a:p>
          <a:endParaRPr lang="ru-RU"/>
        </a:p>
      </dgm:t>
    </dgm:pt>
    <dgm:pt modelId="{D802DA2E-BBBF-48D2-8AC7-ECDF71E77682}" type="pres">
      <dgm:prSet presAssocID="{93500CA0-9617-4A6F-801C-804B87F75433}" presName="Child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44D286-3038-448A-A12A-38445570BB07}" type="presOf" srcId="{93500CA0-9617-4A6F-801C-804B87F75433}" destId="{D802DA2E-BBBF-48D2-8AC7-ECDF71E77682}" srcOrd="0" destOrd="0" presId="urn:microsoft.com/office/officeart/2008/layout/SquareAccentList"/>
    <dgm:cxn modelId="{FE6A8FEF-95C7-4DC6-BCF4-8FEB45F461A5}" type="presOf" srcId="{877283D7-E1D7-4314-8034-2B928C9CD294}" destId="{654AC120-E7D4-4E42-B83A-70EA72596D59}" srcOrd="0" destOrd="0" presId="urn:microsoft.com/office/officeart/2008/layout/SquareAccentList"/>
    <dgm:cxn modelId="{9BF682E3-8E78-4C19-B16C-7A58D1084904}" srcId="{A898E330-9766-4C49-BA5B-0DFCBC8E0226}" destId="{877283D7-E1D7-4314-8034-2B928C9CD294}" srcOrd="0" destOrd="0" parTransId="{5CAA0F7D-F9AB-4363-B448-4226BA3AC5BB}" sibTransId="{012BF30A-6CDE-4FA5-97AE-29DB22ACFD4F}"/>
    <dgm:cxn modelId="{78F8A74F-2C2A-49E5-BC46-BBDD4535A372}" srcId="{877283D7-E1D7-4314-8034-2B928C9CD294}" destId="{93500CA0-9617-4A6F-801C-804B87F75433}" srcOrd="0" destOrd="0" parTransId="{44212E18-73DD-434D-ADE5-EEC3AC73600B}" sibTransId="{BACF3CE5-0926-4400-8D20-76B50C6F01E8}"/>
    <dgm:cxn modelId="{93E42729-AB45-4DD9-8FB9-D17385ABCE40}" type="presOf" srcId="{A898E330-9766-4C49-BA5B-0DFCBC8E0226}" destId="{32994EBC-3CA3-4911-A860-D6905A0BB10D}" srcOrd="0" destOrd="0" presId="urn:microsoft.com/office/officeart/2008/layout/SquareAccentList"/>
    <dgm:cxn modelId="{E8427AE1-7A47-488E-A14A-9C5A3777E574}" type="presParOf" srcId="{32994EBC-3CA3-4911-A860-D6905A0BB10D}" destId="{739F988F-EBB4-4A44-A80C-D56835EAE02B}" srcOrd="0" destOrd="0" presId="urn:microsoft.com/office/officeart/2008/layout/SquareAccentList"/>
    <dgm:cxn modelId="{14E5A94F-75D2-4FAA-9D06-6449601D5569}" type="presParOf" srcId="{739F988F-EBB4-4A44-A80C-D56835EAE02B}" destId="{AE79B399-2075-4041-A30B-39DBDAD34542}" srcOrd="0" destOrd="0" presId="urn:microsoft.com/office/officeart/2008/layout/SquareAccentList"/>
    <dgm:cxn modelId="{D0F55F9E-8D3D-48A9-AE9E-88211945B826}" type="presParOf" srcId="{AE79B399-2075-4041-A30B-39DBDAD34542}" destId="{E7865693-28F1-4E48-AB2A-F8AC8D64B6E0}" srcOrd="0" destOrd="0" presId="urn:microsoft.com/office/officeart/2008/layout/SquareAccentList"/>
    <dgm:cxn modelId="{27FF51E2-169A-41D7-9C0A-82367F0CC377}" type="presParOf" srcId="{AE79B399-2075-4041-A30B-39DBDAD34542}" destId="{720F406A-19AD-4949-B37F-4A4CC0AD66DE}" srcOrd="1" destOrd="0" presId="urn:microsoft.com/office/officeart/2008/layout/SquareAccentList"/>
    <dgm:cxn modelId="{1A75CD95-DB7D-4096-9241-5C4407B185A0}" type="presParOf" srcId="{AE79B399-2075-4041-A30B-39DBDAD34542}" destId="{654AC120-E7D4-4E42-B83A-70EA72596D59}" srcOrd="2" destOrd="0" presId="urn:microsoft.com/office/officeart/2008/layout/SquareAccentList"/>
    <dgm:cxn modelId="{7CD4DE23-686A-44A8-A831-29FDDD6911CB}" type="presParOf" srcId="{739F988F-EBB4-4A44-A80C-D56835EAE02B}" destId="{5CCAF5B8-BCC5-482E-94BC-20E5F70E7230}" srcOrd="1" destOrd="0" presId="urn:microsoft.com/office/officeart/2008/layout/SquareAccentList"/>
    <dgm:cxn modelId="{117A1722-1999-4C01-BC35-940E63441FCD}" type="presParOf" srcId="{5CCAF5B8-BCC5-482E-94BC-20E5F70E7230}" destId="{5E155E98-E451-43B2-86EB-2276069D56E8}" srcOrd="0" destOrd="0" presId="urn:microsoft.com/office/officeart/2008/layout/SquareAccentList"/>
    <dgm:cxn modelId="{234DD192-97CB-485E-8A72-9C2766C6749B}" type="presParOf" srcId="{5E155E98-E451-43B2-86EB-2276069D56E8}" destId="{9EA1168C-C668-4CBD-963B-EE65882298AB}" srcOrd="0" destOrd="0" presId="urn:microsoft.com/office/officeart/2008/layout/SquareAccentList"/>
    <dgm:cxn modelId="{3E9EC4DD-36D2-4990-83A3-394674270429}" type="presParOf" srcId="{5E155E98-E451-43B2-86EB-2276069D56E8}" destId="{D802DA2E-BBBF-48D2-8AC7-ECDF71E77682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898E330-9766-4C49-BA5B-0DFCBC8E0226}" type="doc">
      <dgm:prSet loTypeId="urn:microsoft.com/office/officeart/2008/layout/SquareAccent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F3F0B57-3C3C-40A5-B21D-8EB686282DE2}">
      <dgm:prSet phldrT="[Текст]" custT="1"/>
      <dgm:spPr/>
      <dgm:t>
        <a:bodyPr/>
        <a:lstStyle/>
        <a:p>
          <a:r>
            <a:rPr lang="ru-RU" sz="1700" dirty="0" smtClean="0"/>
            <a:t>Художественная направленность</a:t>
          </a:r>
          <a:endParaRPr lang="ru-RU" sz="1700" dirty="0"/>
        </a:p>
      </dgm:t>
    </dgm:pt>
    <dgm:pt modelId="{E2581260-A1D5-4233-A36E-2902900D1475}" type="parTrans" cxnId="{342693A1-E368-4CF0-AD24-904243C0BA1D}">
      <dgm:prSet/>
      <dgm:spPr/>
      <dgm:t>
        <a:bodyPr/>
        <a:lstStyle/>
        <a:p>
          <a:endParaRPr lang="ru-RU"/>
        </a:p>
      </dgm:t>
    </dgm:pt>
    <dgm:pt modelId="{F6A31BC2-25B0-40E8-A812-24F075BA79FB}" type="sibTrans" cxnId="{342693A1-E368-4CF0-AD24-904243C0BA1D}">
      <dgm:prSet/>
      <dgm:spPr/>
      <dgm:t>
        <a:bodyPr/>
        <a:lstStyle/>
        <a:p>
          <a:endParaRPr lang="ru-RU"/>
        </a:p>
      </dgm:t>
    </dgm:pt>
    <dgm:pt modelId="{B96F83EA-16D9-4FFF-BD5A-454691DBCA24}">
      <dgm:prSet phldrT="[Текст]" custT="1"/>
      <dgm:spPr/>
      <dgm:t>
        <a:bodyPr/>
        <a:lstStyle/>
        <a:p>
          <a:r>
            <a:rPr lang="ru-RU" sz="1800" dirty="0" smtClean="0"/>
            <a:t>«Каравелла»</a:t>
          </a:r>
          <a:endParaRPr lang="ru-RU" sz="1800" dirty="0"/>
        </a:p>
      </dgm:t>
    </dgm:pt>
    <dgm:pt modelId="{115D905A-8F68-4F68-8549-486C81319AF0}" type="parTrans" cxnId="{A1E35E57-8071-45FE-9D7C-4FB65DEEDAFE}">
      <dgm:prSet/>
      <dgm:spPr/>
      <dgm:t>
        <a:bodyPr/>
        <a:lstStyle/>
        <a:p>
          <a:endParaRPr lang="ru-RU"/>
        </a:p>
      </dgm:t>
    </dgm:pt>
    <dgm:pt modelId="{1E1674DB-08F7-4C11-9154-65901E4D92D6}" type="sibTrans" cxnId="{A1E35E57-8071-45FE-9D7C-4FB65DEEDAFE}">
      <dgm:prSet/>
      <dgm:spPr/>
      <dgm:t>
        <a:bodyPr/>
        <a:lstStyle/>
        <a:p>
          <a:endParaRPr lang="ru-RU"/>
        </a:p>
      </dgm:t>
    </dgm:pt>
    <dgm:pt modelId="{32994EBC-3CA3-4911-A860-D6905A0BB10D}" type="pres">
      <dgm:prSet presAssocID="{A898E330-9766-4C49-BA5B-0DFCBC8E0226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0A1EC0D2-E8D4-49F3-8671-B657A745B975}" type="pres">
      <dgm:prSet presAssocID="{7F3F0B57-3C3C-40A5-B21D-8EB686282DE2}" presName="root" presStyleCnt="0">
        <dgm:presLayoutVars>
          <dgm:chMax/>
          <dgm:chPref/>
        </dgm:presLayoutVars>
      </dgm:prSet>
      <dgm:spPr/>
      <dgm:t>
        <a:bodyPr/>
        <a:lstStyle/>
        <a:p>
          <a:endParaRPr lang="ru-RU"/>
        </a:p>
      </dgm:t>
    </dgm:pt>
    <dgm:pt modelId="{230AF35C-F8AF-49FB-A887-C4F66E0A87D5}" type="pres">
      <dgm:prSet presAssocID="{7F3F0B57-3C3C-40A5-B21D-8EB686282DE2}" presName="rootComposite" presStyleCnt="0">
        <dgm:presLayoutVars/>
      </dgm:prSet>
      <dgm:spPr/>
      <dgm:t>
        <a:bodyPr/>
        <a:lstStyle/>
        <a:p>
          <a:endParaRPr lang="ru-RU"/>
        </a:p>
      </dgm:t>
    </dgm:pt>
    <dgm:pt modelId="{635EB644-80B3-4F93-8E3B-096463BCB2E0}" type="pres">
      <dgm:prSet presAssocID="{7F3F0B57-3C3C-40A5-B21D-8EB686282DE2}" presName="ParentAccent" presStyleLbl="alignNode1" presStyleIdx="0" presStyleCnt="1"/>
      <dgm:spPr/>
      <dgm:t>
        <a:bodyPr/>
        <a:lstStyle/>
        <a:p>
          <a:endParaRPr lang="ru-RU"/>
        </a:p>
      </dgm:t>
    </dgm:pt>
    <dgm:pt modelId="{E0E9285D-9772-48B5-ABFC-4682CD6B6849}" type="pres">
      <dgm:prSet presAssocID="{7F3F0B57-3C3C-40A5-B21D-8EB686282DE2}" presName="ParentSmallAccent" presStyleLbl="fgAcc1" presStyleIdx="0" presStyleCnt="1"/>
      <dgm:spPr/>
      <dgm:t>
        <a:bodyPr/>
        <a:lstStyle/>
        <a:p>
          <a:endParaRPr lang="ru-RU"/>
        </a:p>
      </dgm:t>
    </dgm:pt>
    <dgm:pt modelId="{EA6FD143-D5F2-4EB1-A4F7-EBBC37BE3038}" type="pres">
      <dgm:prSet presAssocID="{7F3F0B57-3C3C-40A5-B21D-8EB686282DE2}" presName="Parent" presStyleLbl="revTx" presStyleIdx="0" presStyleCnt="2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CFD641-87AF-4C1A-933F-BB3E277938F3}" type="pres">
      <dgm:prSet presAssocID="{7F3F0B57-3C3C-40A5-B21D-8EB686282DE2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0F26EBB8-B44D-42F2-9970-C045DC3C5527}" type="pres">
      <dgm:prSet presAssocID="{B96F83EA-16D9-4FFF-BD5A-454691DBCA24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670C434F-7439-4DDF-901E-B940B8E3F79F}" type="pres">
      <dgm:prSet presAssocID="{B96F83EA-16D9-4FFF-BD5A-454691DBCA24}" presName="ChildAccent" presStyleLbl="solidFgAcc1" presStyleIdx="0" presStyleCnt="1"/>
      <dgm:spPr/>
      <dgm:t>
        <a:bodyPr/>
        <a:lstStyle/>
        <a:p>
          <a:endParaRPr lang="ru-RU"/>
        </a:p>
      </dgm:t>
    </dgm:pt>
    <dgm:pt modelId="{3CE7F86B-5D8C-4648-9498-5B9FE43341F5}" type="pres">
      <dgm:prSet presAssocID="{B96F83EA-16D9-4FFF-BD5A-454691DBCA24}" presName="Child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E35E57-8071-45FE-9D7C-4FB65DEEDAFE}" srcId="{7F3F0B57-3C3C-40A5-B21D-8EB686282DE2}" destId="{B96F83EA-16D9-4FFF-BD5A-454691DBCA24}" srcOrd="0" destOrd="0" parTransId="{115D905A-8F68-4F68-8549-486C81319AF0}" sibTransId="{1E1674DB-08F7-4C11-9154-65901E4D92D6}"/>
    <dgm:cxn modelId="{42CE2162-DFFE-4048-BC86-BDC7B9A5B9BD}" type="presOf" srcId="{A898E330-9766-4C49-BA5B-0DFCBC8E0226}" destId="{32994EBC-3CA3-4911-A860-D6905A0BB10D}" srcOrd="0" destOrd="0" presId="urn:microsoft.com/office/officeart/2008/layout/SquareAccentList"/>
    <dgm:cxn modelId="{7AFB8492-FB31-45E3-A15E-F5F33F72F602}" type="presOf" srcId="{B96F83EA-16D9-4FFF-BD5A-454691DBCA24}" destId="{3CE7F86B-5D8C-4648-9498-5B9FE43341F5}" srcOrd="0" destOrd="0" presId="urn:microsoft.com/office/officeart/2008/layout/SquareAccentList"/>
    <dgm:cxn modelId="{342693A1-E368-4CF0-AD24-904243C0BA1D}" srcId="{A898E330-9766-4C49-BA5B-0DFCBC8E0226}" destId="{7F3F0B57-3C3C-40A5-B21D-8EB686282DE2}" srcOrd="0" destOrd="0" parTransId="{E2581260-A1D5-4233-A36E-2902900D1475}" sibTransId="{F6A31BC2-25B0-40E8-A812-24F075BA79FB}"/>
    <dgm:cxn modelId="{D2C10E77-B85C-47CC-91E1-A48C2C03B3AF}" type="presOf" srcId="{7F3F0B57-3C3C-40A5-B21D-8EB686282DE2}" destId="{EA6FD143-D5F2-4EB1-A4F7-EBBC37BE3038}" srcOrd="0" destOrd="0" presId="urn:microsoft.com/office/officeart/2008/layout/SquareAccentList"/>
    <dgm:cxn modelId="{7537A2F5-FB12-430D-9ADD-64625B8F384C}" type="presParOf" srcId="{32994EBC-3CA3-4911-A860-D6905A0BB10D}" destId="{0A1EC0D2-E8D4-49F3-8671-B657A745B975}" srcOrd="0" destOrd="0" presId="urn:microsoft.com/office/officeart/2008/layout/SquareAccentList"/>
    <dgm:cxn modelId="{CEB89F65-3120-4276-83CA-57E83CA683CC}" type="presParOf" srcId="{0A1EC0D2-E8D4-49F3-8671-B657A745B975}" destId="{230AF35C-F8AF-49FB-A887-C4F66E0A87D5}" srcOrd="0" destOrd="0" presId="urn:microsoft.com/office/officeart/2008/layout/SquareAccentList"/>
    <dgm:cxn modelId="{7407A707-1F8C-4024-9412-BB921BA50157}" type="presParOf" srcId="{230AF35C-F8AF-49FB-A887-C4F66E0A87D5}" destId="{635EB644-80B3-4F93-8E3B-096463BCB2E0}" srcOrd="0" destOrd="0" presId="urn:microsoft.com/office/officeart/2008/layout/SquareAccentList"/>
    <dgm:cxn modelId="{473FD815-38DA-4B23-9FBB-DCCCA848FECC}" type="presParOf" srcId="{230AF35C-F8AF-49FB-A887-C4F66E0A87D5}" destId="{E0E9285D-9772-48B5-ABFC-4682CD6B6849}" srcOrd="1" destOrd="0" presId="urn:microsoft.com/office/officeart/2008/layout/SquareAccentList"/>
    <dgm:cxn modelId="{454D88B7-D425-4563-8F21-770545ADB2E3}" type="presParOf" srcId="{230AF35C-F8AF-49FB-A887-C4F66E0A87D5}" destId="{EA6FD143-D5F2-4EB1-A4F7-EBBC37BE3038}" srcOrd="2" destOrd="0" presId="urn:microsoft.com/office/officeart/2008/layout/SquareAccentList"/>
    <dgm:cxn modelId="{4B052AB4-ABDD-4D76-BC42-4F6809205FAA}" type="presParOf" srcId="{0A1EC0D2-E8D4-49F3-8671-B657A745B975}" destId="{2BCFD641-87AF-4C1A-933F-BB3E277938F3}" srcOrd="1" destOrd="0" presId="urn:microsoft.com/office/officeart/2008/layout/SquareAccentList"/>
    <dgm:cxn modelId="{FB3CEBDC-A1EA-478B-83A5-7284CA96888D}" type="presParOf" srcId="{2BCFD641-87AF-4C1A-933F-BB3E277938F3}" destId="{0F26EBB8-B44D-42F2-9970-C045DC3C5527}" srcOrd="0" destOrd="0" presId="urn:microsoft.com/office/officeart/2008/layout/SquareAccentList"/>
    <dgm:cxn modelId="{102282BF-6AC5-47C3-B32F-BED75EE83745}" type="presParOf" srcId="{0F26EBB8-B44D-42F2-9970-C045DC3C5527}" destId="{670C434F-7439-4DDF-901E-B940B8E3F79F}" srcOrd="0" destOrd="0" presId="urn:microsoft.com/office/officeart/2008/layout/SquareAccentList"/>
    <dgm:cxn modelId="{95A054AB-012A-487D-8552-76999FCF95A9}" type="presParOf" srcId="{0F26EBB8-B44D-42F2-9970-C045DC3C5527}" destId="{3CE7F86B-5D8C-4648-9498-5B9FE43341F5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5EB644-80B3-4F93-8E3B-096463BCB2E0}">
      <dsp:nvSpPr>
        <dsp:cNvPr id="0" name=""/>
        <dsp:cNvSpPr/>
      </dsp:nvSpPr>
      <dsp:spPr>
        <a:xfrm>
          <a:off x="583136" y="553760"/>
          <a:ext cx="2620191" cy="308257"/>
        </a:xfrm>
        <a:prstGeom prst="rect">
          <a:avLst/>
        </a:prstGeom>
        <a:solidFill>
          <a:srgbClr val="006BBD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E9285D-9772-48B5-ABFC-4682CD6B6849}">
      <dsp:nvSpPr>
        <dsp:cNvPr id="0" name=""/>
        <dsp:cNvSpPr/>
      </dsp:nvSpPr>
      <dsp:spPr>
        <a:xfrm>
          <a:off x="583136" y="669529"/>
          <a:ext cx="192488" cy="19248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6FD143-D5F2-4EB1-A4F7-EBBC37BE3038}">
      <dsp:nvSpPr>
        <dsp:cNvPr id="0" name=""/>
        <dsp:cNvSpPr/>
      </dsp:nvSpPr>
      <dsp:spPr>
        <a:xfrm>
          <a:off x="583136" y="0"/>
          <a:ext cx="2620191" cy="553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естественно-научная направленность</a:t>
          </a:r>
          <a:endParaRPr lang="ru-RU" sz="1700" kern="1200" dirty="0"/>
        </a:p>
      </dsp:txBody>
      <dsp:txXfrm>
        <a:off x="583136" y="0"/>
        <a:ext cx="2620191" cy="553760"/>
      </dsp:txXfrm>
    </dsp:sp>
    <dsp:sp modelId="{670C434F-7439-4DDF-901E-B940B8E3F79F}">
      <dsp:nvSpPr>
        <dsp:cNvPr id="0" name=""/>
        <dsp:cNvSpPr/>
      </dsp:nvSpPr>
      <dsp:spPr>
        <a:xfrm>
          <a:off x="583136" y="1118215"/>
          <a:ext cx="192484" cy="1924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E7F86B-5D8C-4648-9498-5B9FE43341F5}">
      <dsp:nvSpPr>
        <dsp:cNvPr id="0" name=""/>
        <dsp:cNvSpPr/>
      </dsp:nvSpPr>
      <dsp:spPr>
        <a:xfrm>
          <a:off x="766549" y="990117"/>
          <a:ext cx="2436778" cy="448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«Юный орнитолог»</a:t>
          </a:r>
          <a:endParaRPr lang="ru-RU" sz="1800" kern="1200" dirty="0"/>
        </a:p>
      </dsp:txBody>
      <dsp:txXfrm>
        <a:off x="766549" y="990117"/>
        <a:ext cx="2436778" cy="4486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865693-28F1-4E48-AB2A-F8AC8D64B6E0}">
      <dsp:nvSpPr>
        <dsp:cNvPr id="0" name=""/>
        <dsp:cNvSpPr/>
      </dsp:nvSpPr>
      <dsp:spPr>
        <a:xfrm>
          <a:off x="911411" y="526178"/>
          <a:ext cx="2489682" cy="292903"/>
        </a:xfrm>
        <a:prstGeom prst="rect">
          <a:avLst/>
        </a:prstGeom>
        <a:solidFill>
          <a:srgbClr val="BC7710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0F406A-19AD-4949-B37F-4A4CC0AD66DE}">
      <dsp:nvSpPr>
        <dsp:cNvPr id="0" name=""/>
        <dsp:cNvSpPr/>
      </dsp:nvSpPr>
      <dsp:spPr>
        <a:xfrm>
          <a:off x="911411" y="636181"/>
          <a:ext cx="182901" cy="18290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4AC120-E7D4-4E42-B83A-70EA72596D59}">
      <dsp:nvSpPr>
        <dsp:cNvPr id="0" name=""/>
        <dsp:cNvSpPr/>
      </dsp:nvSpPr>
      <dsp:spPr>
        <a:xfrm>
          <a:off x="911411" y="0"/>
          <a:ext cx="2489682" cy="5261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социально-гуманитарная направленность</a:t>
          </a:r>
          <a:endParaRPr lang="ru-RU" sz="1600" kern="1200" dirty="0"/>
        </a:p>
      </dsp:txBody>
      <dsp:txXfrm>
        <a:off x="911411" y="0"/>
        <a:ext cx="2489682" cy="526178"/>
      </dsp:txXfrm>
    </dsp:sp>
    <dsp:sp modelId="{9EA1168C-C668-4CBD-963B-EE65882298AB}">
      <dsp:nvSpPr>
        <dsp:cNvPr id="0" name=""/>
        <dsp:cNvSpPr/>
      </dsp:nvSpPr>
      <dsp:spPr>
        <a:xfrm>
          <a:off x="911411" y="1062518"/>
          <a:ext cx="182896" cy="1828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02DA2E-BBBF-48D2-8AC7-ECDF71E77682}">
      <dsp:nvSpPr>
        <dsp:cNvPr id="0" name=""/>
        <dsp:cNvSpPr/>
      </dsp:nvSpPr>
      <dsp:spPr>
        <a:xfrm>
          <a:off x="1085689" y="940800"/>
          <a:ext cx="2315404" cy="426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«</a:t>
          </a:r>
          <a:r>
            <a:rPr lang="ru-RU" sz="1800" kern="1200" dirty="0" err="1" smtClean="0"/>
            <a:t>Юнармия</a:t>
          </a:r>
          <a:r>
            <a:rPr lang="ru-RU" sz="1800" kern="1200" dirty="0" smtClean="0"/>
            <a:t>»</a:t>
          </a:r>
        </a:p>
      </dsp:txBody>
      <dsp:txXfrm>
        <a:off x="1085689" y="940800"/>
        <a:ext cx="2315404" cy="4263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865693-28F1-4E48-AB2A-F8AC8D64B6E0}">
      <dsp:nvSpPr>
        <dsp:cNvPr id="0" name=""/>
        <dsp:cNvSpPr/>
      </dsp:nvSpPr>
      <dsp:spPr>
        <a:xfrm>
          <a:off x="1050528" y="521297"/>
          <a:ext cx="2466589" cy="290187"/>
        </a:xfrm>
        <a:prstGeom prst="rect">
          <a:avLst/>
        </a:prstGeom>
        <a:solidFill>
          <a:srgbClr val="26B729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0F406A-19AD-4949-B37F-4A4CC0AD66DE}">
      <dsp:nvSpPr>
        <dsp:cNvPr id="0" name=""/>
        <dsp:cNvSpPr/>
      </dsp:nvSpPr>
      <dsp:spPr>
        <a:xfrm>
          <a:off x="1050528" y="630280"/>
          <a:ext cx="181204" cy="18120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4AC120-E7D4-4E42-B83A-70EA72596D59}">
      <dsp:nvSpPr>
        <dsp:cNvPr id="0" name=""/>
        <dsp:cNvSpPr/>
      </dsp:nvSpPr>
      <dsp:spPr>
        <a:xfrm>
          <a:off x="1050528" y="0"/>
          <a:ext cx="2466589" cy="5212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туристско-краеведческая направленность</a:t>
          </a:r>
          <a:endParaRPr lang="ru-RU" sz="1500" kern="1200" dirty="0"/>
        </a:p>
      </dsp:txBody>
      <dsp:txXfrm>
        <a:off x="1050528" y="0"/>
        <a:ext cx="2466589" cy="521297"/>
      </dsp:txXfrm>
    </dsp:sp>
    <dsp:sp modelId="{9EA1168C-C668-4CBD-963B-EE65882298AB}">
      <dsp:nvSpPr>
        <dsp:cNvPr id="0" name=""/>
        <dsp:cNvSpPr/>
      </dsp:nvSpPr>
      <dsp:spPr>
        <a:xfrm>
          <a:off x="1136765" y="1034926"/>
          <a:ext cx="181200" cy="1812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02DA2E-BBBF-48D2-8AC7-ECDF71E77682}">
      <dsp:nvSpPr>
        <dsp:cNvPr id="0" name=""/>
        <dsp:cNvSpPr/>
      </dsp:nvSpPr>
      <dsp:spPr>
        <a:xfrm>
          <a:off x="1402233" y="939022"/>
          <a:ext cx="2293928" cy="4223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«Сочиведение»</a:t>
          </a:r>
          <a:endParaRPr lang="ru-RU" sz="1800" kern="1200" dirty="0" smtClean="0"/>
        </a:p>
      </dsp:txBody>
      <dsp:txXfrm>
        <a:off x="1402233" y="939022"/>
        <a:ext cx="2293928" cy="422377"/>
      </dsp:txXfrm>
    </dsp:sp>
    <dsp:sp modelId="{DA4C3B19-3729-42B6-9E13-295C22A75F5B}">
      <dsp:nvSpPr>
        <dsp:cNvPr id="0" name=""/>
        <dsp:cNvSpPr/>
      </dsp:nvSpPr>
      <dsp:spPr>
        <a:xfrm>
          <a:off x="1122835" y="1475040"/>
          <a:ext cx="181200" cy="1812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4AE1D8-12D1-4776-9352-19A94A99460D}">
      <dsp:nvSpPr>
        <dsp:cNvPr id="0" name=""/>
        <dsp:cNvSpPr/>
      </dsp:nvSpPr>
      <dsp:spPr>
        <a:xfrm>
          <a:off x="1458136" y="1322363"/>
          <a:ext cx="2783865" cy="4223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«Сочи и окрестности»</a:t>
          </a:r>
          <a:endParaRPr lang="ru-RU" sz="1800" kern="1200" dirty="0"/>
        </a:p>
      </dsp:txBody>
      <dsp:txXfrm>
        <a:off x="1458136" y="1322363"/>
        <a:ext cx="2783865" cy="4223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865693-28F1-4E48-AB2A-F8AC8D64B6E0}">
      <dsp:nvSpPr>
        <dsp:cNvPr id="0" name=""/>
        <dsp:cNvSpPr/>
      </dsp:nvSpPr>
      <dsp:spPr>
        <a:xfrm>
          <a:off x="911411" y="526178"/>
          <a:ext cx="2489682" cy="29290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0F406A-19AD-4949-B37F-4A4CC0AD66DE}">
      <dsp:nvSpPr>
        <dsp:cNvPr id="0" name=""/>
        <dsp:cNvSpPr/>
      </dsp:nvSpPr>
      <dsp:spPr>
        <a:xfrm>
          <a:off x="911411" y="636181"/>
          <a:ext cx="182901" cy="18290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4AC120-E7D4-4E42-B83A-70EA72596D59}">
      <dsp:nvSpPr>
        <dsp:cNvPr id="0" name=""/>
        <dsp:cNvSpPr/>
      </dsp:nvSpPr>
      <dsp:spPr>
        <a:xfrm>
          <a:off x="911411" y="0"/>
          <a:ext cx="2489682" cy="5261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художественная направленность</a:t>
          </a:r>
          <a:endParaRPr lang="ru-RU" sz="1800" kern="1200" dirty="0"/>
        </a:p>
      </dsp:txBody>
      <dsp:txXfrm>
        <a:off x="911411" y="0"/>
        <a:ext cx="2489682" cy="526178"/>
      </dsp:txXfrm>
    </dsp:sp>
    <dsp:sp modelId="{9EA1168C-C668-4CBD-963B-EE65882298AB}">
      <dsp:nvSpPr>
        <dsp:cNvPr id="0" name=""/>
        <dsp:cNvSpPr/>
      </dsp:nvSpPr>
      <dsp:spPr>
        <a:xfrm>
          <a:off x="911411" y="1062518"/>
          <a:ext cx="182896" cy="1828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02DA2E-BBBF-48D2-8AC7-ECDF71E77682}">
      <dsp:nvSpPr>
        <dsp:cNvPr id="0" name=""/>
        <dsp:cNvSpPr/>
      </dsp:nvSpPr>
      <dsp:spPr>
        <a:xfrm>
          <a:off x="1085689" y="940800"/>
          <a:ext cx="2315404" cy="426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«Ладошки»</a:t>
          </a:r>
        </a:p>
      </dsp:txBody>
      <dsp:txXfrm>
        <a:off x="1085689" y="940800"/>
        <a:ext cx="2315404" cy="4263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865693-28F1-4E48-AB2A-F8AC8D64B6E0}">
      <dsp:nvSpPr>
        <dsp:cNvPr id="0" name=""/>
        <dsp:cNvSpPr/>
      </dsp:nvSpPr>
      <dsp:spPr>
        <a:xfrm>
          <a:off x="911411" y="526178"/>
          <a:ext cx="2489682" cy="29290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0F406A-19AD-4949-B37F-4A4CC0AD66DE}">
      <dsp:nvSpPr>
        <dsp:cNvPr id="0" name=""/>
        <dsp:cNvSpPr/>
      </dsp:nvSpPr>
      <dsp:spPr>
        <a:xfrm>
          <a:off x="911411" y="636181"/>
          <a:ext cx="182901" cy="18290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4AC120-E7D4-4E42-B83A-70EA72596D59}">
      <dsp:nvSpPr>
        <dsp:cNvPr id="0" name=""/>
        <dsp:cNvSpPr/>
      </dsp:nvSpPr>
      <dsp:spPr>
        <a:xfrm>
          <a:off x="911411" y="0"/>
          <a:ext cx="2489682" cy="5261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техническая  направленность</a:t>
          </a:r>
          <a:endParaRPr lang="ru-RU" sz="1800" kern="1200" dirty="0"/>
        </a:p>
      </dsp:txBody>
      <dsp:txXfrm>
        <a:off x="911411" y="0"/>
        <a:ext cx="2489682" cy="526178"/>
      </dsp:txXfrm>
    </dsp:sp>
    <dsp:sp modelId="{9EA1168C-C668-4CBD-963B-EE65882298AB}">
      <dsp:nvSpPr>
        <dsp:cNvPr id="0" name=""/>
        <dsp:cNvSpPr/>
      </dsp:nvSpPr>
      <dsp:spPr>
        <a:xfrm>
          <a:off x="911411" y="1062518"/>
          <a:ext cx="182896" cy="1828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02DA2E-BBBF-48D2-8AC7-ECDF71E77682}">
      <dsp:nvSpPr>
        <dsp:cNvPr id="0" name=""/>
        <dsp:cNvSpPr/>
      </dsp:nvSpPr>
      <dsp:spPr>
        <a:xfrm>
          <a:off x="1085689" y="940800"/>
          <a:ext cx="2315404" cy="426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«</a:t>
          </a:r>
          <a:r>
            <a:rPr lang="ru-RU" sz="1800" kern="1200" dirty="0" err="1" smtClean="0"/>
            <a:t>Мультстудия</a:t>
          </a:r>
          <a:r>
            <a:rPr lang="ru-RU" sz="1800" kern="1200" dirty="0" smtClean="0"/>
            <a:t>»</a:t>
          </a:r>
        </a:p>
      </dsp:txBody>
      <dsp:txXfrm>
        <a:off x="1085689" y="940800"/>
        <a:ext cx="2315404" cy="4263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5EB644-80B3-4F93-8E3B-096463BCB2E0}">
      <dsp:nvSpPr>
        <dsp:cNvPr id="0" name=""/>
        <dsp:cNvSpPr/>
      </dsp:nvSpPr>
      <dsp:spPr>
        <a:xfrm>
          <a:off x="583136" y="553760"/>
          <a:ext cx="2620191" cy="30825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E9285D-9772-48B5-ABFC-4682CD6B6849}">
      <dsp:nvSpPr>
        <dsp:cNvPr id="0" name=""/>
        <dsp:cNvSpPr/>
      </dsp:nvSpPr>
      <dsp:spPr>
        <a:xfrm>
          <a:off x="583136" y="669529"/>
          <a:ext cx="192488" cy="19248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6FD143-D5F2-4EB1-A4F7-EBBC37BE3038}">
      <dsp:nvSpPr>
        <dsp:cNvPr id="0" name=""/>
        <dsp:cNvSpPr/>
      </dsp:nvSpPr>
      <dsp:spPr>
        <a:xfrm>
          <a:off x="583136" y="0"/>
          <a:ext cx="2620191" cy="553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Художественная направленность</a:t>
          </a:r>
          <a:endParaRPr lang="ru-RU" sz="1700" kern="1200" dirty="0"/>
        </a:p>
      </dsp:txBody>
      <dsp:txXfrm>
        <a:off x="583136" y="0"/>
        <a:ext cx="2620191" cy="553760"/>
      </dsp:txXfrm>
    </dsp:sp>
    <dsp:sp modelId="{670C434F-7439-4DDF-901E-B940B8E3F79F}">
      <dsp:nvSpPr>
        <dsp:cNvPr id="0" name=""/>
        <dsp:cNvSpPr/>
      </dsp:nvSpPr>
      <dsp:spPr>
        <a:xfrm>
          <a:off x="583136" y="1118215"/>
          <a:ext cx="192484" cy="1924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E7F86B-5D8C-4648-9498-5B9FE43341F5}">
      <dsp:nvSpPr>
        <dsp:cNvPr id="0" name=""/>
        <dsp:cNvSpPr/>
      </dsp:nvSpPr>
      <dsp:spPr>
        <a:xfrm>
          <a:off x="766549" y="990117"/>
          <a:ext cx="2436778" cy="448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«Каравелла»</a:t>
          </a:r>
          <a:endParaRPr lang="ru-RU" sz="1800" kern="1200" dirty="0"/>
        </a:p>
      </dsp:txBody>
      <dsp:txXfrm>
        <a:off x="766549" y="990117"/>
        <a:ext cx="2436778" cy="4486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C5641-ECCF-49CB-A707-D717ED36FA40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FD7F-066F-401D-AB5D-239FA1738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474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C5641-ECCF-49CB-A707-D717ED36FA40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FD7F-066F-401D-AB5D-239FA1738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811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C5641-ECCF-49CB-A707-D717ED36FA40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FD7F-066F-401D-AB5D-239FA1738158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1996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C5641-ECCF-49CB-A707-D717ED36FA40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FD7F-066F-401D-AB5D-239FA1738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656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C5641-ECCF-49CB-A707-D717ED36FA40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FD7F-066F-401D-AB5D-239FA173815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7446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C5641-ECCF-49CB-A707-D717ED36FA40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FD7F-066F-401D-AB5D-239FA1738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326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C5641-ECCF-49CB-A707-D717ED36FA40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FD7F-066F-401D-AB5D-239FA1738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2134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C5641-ECCF-49CB-A707-D717ED36FA40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FD7F-066F-401D-AB5D-239FA1738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665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C5641-ECCF-49CB-A707-D717ED36FA40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FD7F-066F-401D-AB5D-239FA1738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35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C5641-ECCF-49CB-A707-D717ED36FA40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FD7F-066F-401D-AB5D-239FA1738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482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C5641-ECCF-49CB-A707-D717ED36FA40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FD7F-066F-401D-AB5D-239FA1738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780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C5641-ECCF-49CB-A707-D717ED36FA40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FD7F-066F-401D-AB5D-239FA1738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462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C5641-ECCF-49CB-A707-D717ED36FA40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FD7F-066F-401D-AB5D-239FA1738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234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C5641-ECCF-49CB-A707-D717ED36FA40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FD7F-066F-401D-AB5D-239FA1738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518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C5641-ECCF-49CB-A707-D717ED36FA40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FD7F-066F-401D-AB5D-239FA1738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06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C5641-ECCF-49CB-A707-D717ED36FA40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FD7F-066F-401D-AB5D-239FA1738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363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C5641-ECCF-49CB-A707-D717ED36FA40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461FD7F-066F-401D-AB5D-239FA1738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332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26" Type="http://schemas.openxmlformats.org/officeDocument/2006/relationships/diagramColors" Target="../diagrams/colors5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5" Type="http://schemas.openxmlformats.org/officeDocument/2006/relationships/diagramQuickStyle" Target="../diagrams/quickStyle5.xml"/><Relationship Id="rId2" Type="http://schemas.openxmlformats.org/officeDocument/2006/relationships/image" Target="../media/image7.png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29" Type="http://schemas.openxmlformats.org/officeDocument/2006/relationships/diagramLayout" Target="../diagrams/layout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openxmlformats.org/officeDocument/2006/relationships/diagramLayout" Target="../diagrams/layout5.xml"/><Relationship Id="rId32" Type="http://schemas.microsoft.com/office/2007/relationships/diagramDrawing" Target="../diagrams/drawing6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openxmlformats.org/officeDocument/2006/relationships/diagramData" Target="../diagrams/data5.xml"/><Relationship Id="rId28" Type="http://schemas.openxmlformats.org/officeDocument/2006/relationships/diagramData" Target="../diagrams/data6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31" Type="http://schemas.openxmlformats.org/officeDocument/2006/relationships/diagramColors" Target="../diagrams/colors6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Relationship Id="rId27" Type="http://schemas.microsoft.com/office/2007/relationships/diagramDrawing" Target="../diagrams/drawing5.xml"/><Relationship Id="rId30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23081"/>
            <a:ext cx="10515600" cy="60050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МБУ ДО ЦВР г. СОЧИ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815" y="1363210"/>
            <a:ext cx="11764370" cy="6154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/>
              <a:t>Муниципальное бюджетное учреждение «Центр внешкольной работы» г. Сочи    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213815" y="6072620"/>
            <a:ext cx="11764370" cy="615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ru-RU" sz="2400" dirty="0" smtClean="0"/>
              <a:t>г. Сочи, Курортный проспект 32-б     </a:t>
            </a:r>
          </a:p>
          <a:p>
            <a:pPr marL="0" indent="0">
              <a:buFont typeface="Wingdings 3" charset="2"/>
              <a:buNone/>
            </a:pPr>
            <a:endParaRPr lang="ru-RU" sz="2400" dirty="0" smtClean="0"/>
          </a:p>
          <a:p>
            <a:pPr marL="0" indent="0">
              <a:buFont typeface="Wingdings 3" charset="2"/>
              <a:buNone/>
            </a:pPr>
            <a:endParaRPr lang="ru-RU" sz="2400" dirty="0" smtClean="0"/>
          </a:p>
          <a:p>
            <a:pPr marL="0" indent="0">
              <a:buFont typeface="Wingdings 3" charset="2"/>
              <a:buNone/>
            </a:pPr>
            <a:endParaRPr lang="ru-RU" sz="2400" dirty="0" smtClean="0"/>
          </a:p>
          <a:p>
            <a:pPr marL="0" indent="0">
              <a:buFont typeface="Wingdings 3" charset="2"/>
              <a:buNone/>
            </a:pPr>
            <a:endParaRPr lang="ru-RU" sz="2400" dirty="0" smtClean="0"/>
          </a:p>
          <a:p>
            <a:pPr marL="0" indent="0">
              <a:buFont typeface="Wingdings 3" charset="2"/>
              <a:buNone/>
            </a:pPr>
            <a:endParaRPr lang="ru-RU" sz="2400" dirty="0" smtClean="0"/>
          </a:p>
          <a:p>
            <a:pPr marL="0" indent="0">
              <a:buFont typeface="Wingdings 3" charset="2"/>
              <a:buNone/>
            </a:pPr>
            <a:endParaRPr lang="ru-RU" sz="2400" dirty="0" smtClean="0"/>
          </a:p>
          <a:p>
            <a:pPr marL="0" indent="0">
              <a:buFont typeface="Wingdings 3" charset="2"/>
              <a:buNone/>
            </a:pPr>
            <a:endParaRPr lang="ru-RU" sz="2400" dirty="0" smtClean="0"/>
          </a:p>
          <a:p>
            <a:pPr marL="0" indent="0">
              <a:buFont typeface="Wingdings 3" charset="2"/>
              <a:buNone/>
            </a:pPr>
            <a:endParaRPr lang="ru-RU" sz="2400" dirty="0" smtClean="0"/>
          </a:p>
          <a:p>
            <a:pPr marL="0" indent="0">
              <a:buFont typeface="Wingdings 3" charset="2"/>
              <a:buNone/>
            </a:pPr>
            <a:endParaRPr lang="ru-RU" sz="2400" dirty="0" smtClean="0"/>
          </a:p>
          <a:p>
            <a:pPr marL="0" indent="0">
              <a:buFont typeface="Wingdings 3" charset="2"/>
              <a:buNone/>
            </a:pPr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212" y="5205845"/>
            <a:ext cx="6505575" cy="8667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548" y="1793996"/>
            <a:ext cx="3412902" cy="341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91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034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Зональный опорный </a:t>
            </a:r>
            <a:r>
              <a:rPr lang="ru-RU" dirty="0" smtClean="0"/>
              <a:t>центр</a:t>
            </a:r>
            <a:br>
              <a:rPr lang="ru-RU" dirty="0" smtClean="0"/>
            </a:br>
            <a:r>
              <a:rPr lang="ru-RU" dirty="0" smtClean="0"/>
              <a:t>Черноморской южной зоны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2801" y="2624228"/>
            <a:ext cx="10114765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Целью </a:t>
            </a:r>
            <a:r>
              <a:rPr lang="ru-RU" sz="2400" dirty="0"/>
              <a:t>Зонального опорного центра является создание условий для развития системы дополнительного образования определённой территориальной зоны Краснодарского края, в том числе по реализации современных, вариативных и востребованных дополнительных общеобразовательных программ для детей по направленностям дополнительного образования через эффективную систему взаимодействия со всеми участниками реализации Целевой модели для обеспечения достижений показателей Целевой модели в территориальной зоне</a:t>
            </a:r>
            <a:endParaRPr lang="ru-RU" sz="24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4512435" y="1545465"/>
            <a:ext cx="3167130" cy="854439"/>
          </a:xfrm>
          <a:prstGeom prst="rect">
            <a:avLst/>
          </a:prstGeom>
          <a:solidFill>
            <a:srgbClr val="99C6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3200" dirty="0" smtClean="0"/>
              <a:t>Сочи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45305" y="1545465"/>
            <a:ext cx="3167130" cy="854439"/>
          </a:xfrm>
          <a:prstGeom prst="rect">
            <a:avLst/>
          </a:prstGeom>
          <a:solidFill>
            <a:srgbClr val="99C6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3200" dirty="0" smtClean="0"/>
              <a:t>Туапсе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690437" y="1545464"/>
            <a:ext cx="3167130" cy="854439"/>
          </a:xfrm>
          <a:prstGeom prst="rect">
            <a:avLst/>
          </a:prstGeom>
          <a:solidFill>
            <a:srgbClr val="99C6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 </a:t>
            </a:r>
            <a:r>
              <a:rPr lang="ru-RU" sz="3200" dirty="0" smtClean="0"/>
              <a:t>Апшеронск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98131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210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Зональный опорный центр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 smtClean="0"/>
              <a:t>Проблемы в </a:t>
            </a:r>
            <a:r>
              <a:rPr lang="ru-RU" sz="2400" dirty="0" smtClean="0"/>
              <a:t>деятельности:</a:t>
            </a:r>
            <a:endParaRPr lang="ru-RU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в</a:t>
            </a:r>
            <a:r>
              <a:rPr lang="ru-RU" sz="2400" dirty="0" smtClean="0"/>
              <a:t>недрение ПФДО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о</a:t>
            </a:r>
            <a:r>
              <a:rPr lang="ru-RU" sz="2400" dirty="0" smtClean="0"/>
              <a:t>тсутствие материально-технической оснащенности для реализации программ технической направленности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 отсутствие учебных помещений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Отсутствие специалистов 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847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7246" y="399036"/>
            <a:ext cx="8596668" cy="1320800"/>
          </a:xfrm>
        </p:spPr>
        <p:txBody>
          <a:bodyPr/>
          <a:lstStyle/>
          <a:p>
            <a:pPr algn="ctr"/>
            <a:r>
              <a:rPr lang="ru-RU" dirty="0" smtClean="0"/>
              <a:t>Зональный семинар 08.02.2021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2760" y="1502121"/>
            <a:ext cx="8945637" cy="19087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/>
              <a:t>«</a:t>
            </a:r>
            <a:r>
              <a:rPr lang="ru-RU" sz="3600" dirty="0" err="1" smtClean="0"/>
              <a:t>Разноуровневые</a:t>
            </a:r>
            <a:r>
              <a:rPr lang="ru-RU" sz="3600" dirty="0" smtClean="0"/>
              <a:t> и сетевые программы: </a:t>
            </a:r>
          </a:p>
          <a:p>
            <a:pPr marL="0" indent="0" algn="ctr">
              <a:buNone/>
            </a:pPr>
            <a:r>
              <a:rPr lang="ru-RU" sz="3600" dirty="0" smtClean="0"/>
              <a:t>методические основания проектирования»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222" y="4011387"/>
            <a:ext cx="2630714" cy="263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7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23081"/>
            <a:ext cx="10515600" cy="60050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Администрация</a:t>
            </a:r>
            <a:endParaRPr lang="ru-RU" b="1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838200" y="1320800"/>
            <a:ext cx="5727700" cy="459060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/>
              <a:t>Директор </a:t>
            </a:r>
            <a:r>
              <a:rPr lang="ru-RU" sz="2400" dirty="0" smtClean="0"/>
              <a:t>МБУ ДО ЦВР </a:t>
            </a:r>
            <a:r>
              <a:rPr lang="ru-RU" sz="2400" dirty="0" err="1" smtClean="0"/>
              <a:t>г.Сочи</a:t>
            </a:r>
            <a:r>
              <a:rPr lang="ru-RU" sz="2400" dirty="0" smtClean="0"/>
              <a:t> – </a:t>
            </a:r>
            <a:br>
              <a:rPr lang="ru-RU" sz="2400" dirty="0" smtClean="0"/>
            </a:br>
            <a:r>
              <a:rPr lang="ru-RU" sz="2400" b="1" dirty="0" err="1" smtClean="0"/>
              <a:t>Папантонио</a:t>
            </a:r>
            <a:r>
              <a:rPr lang="ru-RU" sz="2400" b="1" dirty="0" smtClean="0"/>
              <a:t> </a:t>
            </a:r>
            <a:r>
              <a:rPr lang="ru-RU" sz="2400" b="1" dirty="0"/>
              <a:t>Лариса Константиновна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 smtClean="0"/>
              <a:t>Почетный </a:t>
            </a:r>
            <a:r>
              <a:rPr lang="ru-RU" sz="2400" dirty="0"/>
              <a:t>работник общего образования РФ 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Моб/тел</a:t>
            </a:r>
            <a:r>
              <a:rPr lang="ru-RU" sz="2400" dirty="0"/>
              <a:t>. 8</a:t>
            </a:r>
            <a:r>
              <a:rPr lang="en-US" sz="2400" dirty="0"/>
              <a:t>-</a:t>
            </a:r>
            <a:r>
              <a:rPr lang="ru-RU" sz="2400" dirty="0"/>
              <a:t>918</a:t>
            </a:r>
            <a:r>
              <a:rPr lang="en-US" sz="2400" dirty="0"/>
              <a:t>-</a:t>
            </a:r>
            <a:r>
              <a:rPr lang="ru-RU" sz="2400" dirty="0"/>
              <a:t>609</a:t>
            </a:r>
            <a:r>
              <a:rPr lang="en-US" sz="2400" dirty="0"/>
              <a:t>-</a:t>
            </a:r>
            <a:r>
              <a:rPr lang="ru-RU" sz="2400" dirty="0"/>
              <a:t>06</a:t>
            </a:r>
            <a:r>
              <a:rPr lang="en-US" sz="2400" dirty="0"/>
              <a:t>-</a:t>
            </a:r>
            <a:r>
              <a:rPr lang="ru-RU" sz="2400" dirty="0"/>
              <a:t>83; тел/факс: 8(862)262-16-94;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2400" dirty="0" smtClean="0"/>
              <a:t>E-mail</a:t>
            </a:r>
            <a:r>
              <a:rPr lang="en-US" sz="2400" dirty="0"/>
              <a:t>: papantoniolk@mail.ru </a:t>
            </a:r>
            <a:endParaRPr lang="ru-RU" sz="2400" dirty="0"/>
          </a:p>
          <a:p>
            <a:pPr marL="0" indent="0" fontAlgn="base">
              <a:buNone/>
            </a:pPr>
            <a:r>
              <a:rPr lang="ru-RU" sz="2400" dirty="0" smtClean="0"/>
              <a:t>Заместитель директора по НМР — </a:t>
            </a:r>
            <a:br>
              <a:rPr lang="ru-RU" sz="2400" dirty="0" smtClean="0"/>
            </a:br>
            <a:r>
              <a:rPr lang="ru-RU" sz="2400" b="1" dirty="0" smtClean="0"/>
              <a:t>Шаронова Елена Анатольевна  </a:t>
            </a:r>
            <a:br>
              <a:rPr lang="ru-RU" sz="2400" b="1" dirty="0" smtClean="0"/>
            </a:br>
            <a:r>
              <a:rPr lang="ru-RU" sz="2400" dirty="0" smtClean="0"/>
              <a:t>Почетный </a:t>
            </a:r>
            <a:r>
              <a:rPr lang="ru-RU" sz="2400" dirty="0"/>
              <a:t>работник </a:t>
            </a:r>
            <a:r>
              <a:rPr lang="ru-RU" sz="2400" dirty="0" smtClean="0"/>
              <a:t>среднего профессионального образования </a:t>
            </a:r>
            <a:r>
              <a:rPr lang="ru-RU" sz="2400" dirty="0"/>
              <a:t>РФ </a:t>
            </a:r>
          </a:p>
          <a:p>
            <a:pPr marL="0" indent="0" fontAlgn="base">
              <a:buNone/>
            </a:pPr>
            <a:r>
              <a:rPr lang="ru-RU" sz="2400" dirty="0" smtClean="0"/>
              <a:t>Заместитель директора по УВР — </a:t>
            </a:r>
            <a:br>
              <a:rPr lang="ru-RU" sz="2400" dirty="0" smtClean="0"/>
            </a:br>
            <a:r>
              <a:rPr lang="ru-RU" sz="2400" b="1" dirty="0" smtClean="0"/>
              <a:t>Маркина Вера Александровна  </a:t>
            </a:r>
          </a:p>
          <a:p>
            <a:pPr marL="0" indent="0" fontAlgn="base">
              <a:buNone/>
            </a:pPr>
            <a:r>
              <a:rPr lang="ru-RU" sz="2400" dirty="0" smtClean="0"/>
              <a:t>Старший методист, </a:t>
            </a:r>
            <a:br>
              <a:rPr lang="ru-RU" sz="2400" dirty="0" smtClean="0"/>
            </a:br>
            <a:r>
              <a:rPr lang="ru-RU" sz="2400" dirty="0" smtClean="0"/>
              <a:t>кандидат педагогических наук— </a:t>
            </a:r>
            <a:br>
              <a:rPr lang="ru-RU" sz="2400" dirty="0" smtClean="0"/>
            </a:br>
            <a:r>
              <a:rPr lang="ru-RU" sz="2400" b="1" dirty="0" err="1" smtClean="0"/>
              <a:t>Голавская</a:t>
            </a:r>
            <a:r>
              <a:rPr lang="ru-RU" sz="2400" b="1" dirty="0" smtClean="0"/>
              <a:t> Наталья Ивановна</a:t>
            </a:r>
          </a:p>
          <a:p>
            <a:pPr marL="0" indent="0">
              <a:buFont typeface="Wingdings 3" charset="2"/>
              <a:buNone/>
            </a:pPr>
            <a:endParaRPr lang="ru-RU" sz="2400" dirty="0" smtClean="0"/>
          </a:p>
          <a:p>
            <a:pPr marL="0" indent="0">
              <a:buFont typeface="Wingdings 3" charset="2"/>
              <a:buNone/>
            </a:pPr>
            <a:endParaRPr lang="ru-RU" sz="2400" dirty="0" smtClean="0"/>
          </a:p>
          <a:p>
            <a:pPr marL="0" indent="0">
              <a:buFont typeface="Wingdings 3" charset="2"/>
              <a:buNone/>
            </a:pPr>
            <a:endParaRPr lang="ru-RU" sz="2400" dirty="0" smtClean="0"/>
          </a:p>
          <a:p>
            <a:pPr marL="0" indent="0">
              <a:buFont typeface="Wingdings 3" charset="2"/>
              <a:buNone/>
            </a:pPr>
            <a:endParaRPr lang="ru-RU" sz="2400" dirty="0" smtClean="0"/>
          </a:p>
          <a:p>
            <a:pPr marL="0" indent="0">
              <a:buFont typeface="Wingdings 3" charset="2"/>
              <a:buNone/>
            </a:pPr>
            <a:endParaRPr lang="ru-RU" sz="2400" dirty="0" smtClean="0"/>
          </a:p>
          <a:p>
            <a:pPr marL="0" indent="0">
              <a:buFont typeface="Wingdings 3" charset="2"/>
              <a:buNone/>
            </a:pPr>
            <a:endParaRPr lang="ru-RU" sz="2400" dirty="0" smtClean="0"/>
          </a:p>
          <a:p>
            <a:pPr marL="0" indent="0">
              <a:buFont typeface="Wingdings 3" charset="2"/>
              <a:buNone/>
            </a:pPr>
            <a:endParaRPr lang="ru-RU" sz="2400" dirty="0" smtClean="0"/>
          </a:p>
          <a:p>
            <a:pPr marL="0" indent="0">
              <a:buFont typeface="Wingdings 3" charset="2"/>
              <a:buNone/>
            </a:pPr>
            <a:endParaRPr lang="ru-RU" sz="2400" dirty="0" smtClean="0"/>
          </a:p>
          <a:p>
            <a:pPr marL="0" indent="0">
              <a:buFont typeface="Wingdings 3" charset="2"/>
              <a:buNone/>
            </a:pP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b="50835"/>
          <a:stretch/>
        </p:blipFill>
        <p:spPr>
          <a:xfrm>
            <a:off x="5844540" y="2324442"/>
            <a:ext cx="4069724" cy="1992892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5844540" y="4317334"/>
            <a:ext cx="4072192" cy="892835"/>
          </a:xfrm>
          <a:prstGeom prst="roundRect">
            <a:avLst/>
          </a:prstGeom>
          <a:solidFill>
            <a:srgbClr val="FD5E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262-18-17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46707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23081"/>
            <a:ext cx="10515600" cy="60050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МБУ ДО ЦВР г. СОЧИ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6478" y="1228300"/>
            <a:ext cx="11764370" cy="551727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2400" dirty="0" smtClean="0"/>
              <a:t>Муниципальное бюджетное учреждение «Центр внешкольной работы» г. Сочи</a:t>
            </a:r>
          </a:p>
          <a:p>
            <a:pPr marL="0" indent="0" algn="ctr">
              <a:buNone/>
            </a:pPr>
            <a:endParaRPr lang="ru-RU" sz="2000" dirty="0" smtClean="0"/>
          </a:p>
          <a:p>
            <a:pPr marL="0" indent="0" algn="ctr">
              <a:buNone/>
            </a:pPr>
            <a:r>
              <a:rPr lang="ru-RU" sz="2400" dirty="0" smtClean="0"/>
              <a:t>         количество учащихся – 3063 (согласно Муниципальному заданию)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  <a:p>
            <a:pPr marL="0" indent="0" algn="ctr">
              <a:buNone/>
            </a:pPr>
            <a:r>
              <a:rPr lang="ru-RU" sz="2400" dirty="0" smtClean="0"/>
              <a:t>количество педагогов – 63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499017" y="2538418"/>
            <a:ext cx="3702571" cy="854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</a:t>
            </a:r>
            <a:r>
              <a:rPr lang="ru-RU" b="1" dirty="0" smtClean="0"/>
              <a:t> ЦВР </a:t>
            </a:r>
            <a:r>
              <a:rPr lang="ru-RU" b="1" dirty="0"/>
              <a:t>обучаются 1039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201588" y="2538419"/>
            <a:ext cx="6460761" cy="85443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                </a:t>
            </a:r>
            <a:r>
              <a:rPr lang="ru-RU" b="1" dirty="0" smtClean="0"/>
              <a:t>на </a:t>
            </a:r>
            <a:r>
              <a:rPr lang="ru-RU" b="1" dirty="0"/>
              <a:t>базе СОШ и д/садов – 2024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107" y="3495217"/>
            <a:ext cx="2515111" cy="251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59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232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партнеры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433015"/>
            <a:ext cx="5181600" cy="4743948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ru-RU" sz="24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МОБУ </a:t>
            </a:r>
            <a:r>
              <a:rPr lang="ru-RU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гимназия №</a:t>
            </a:r>
            <a:r>
              <a:rPr lang="ru-RU" sz="24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1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МОБУ СОШ № </a:t>
            </a:r>
            <a:r>
              <a:rPr lang="ru-RU" sz="24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2,</a:t>
            </a:r>
            <a:endParaRPr lang="ru-RU" sz="24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МОБУ </a:t>
            </a:r>
            <a:r>
              <a:rPr lang="ru-RU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гимназия №</a:t>
            </a:r>
            <a:r>
              <a:rPr lang="ru-RU" sz="24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6,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МОБУ СОШ № </a:t>
            </a:r>
            <a:r>
              <a:rPr lang="ru-RU" sz="24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7,</a:t>
            </a:r>
            <a:endParaRPr lang="ru-RU" sz="24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МОБУ СОШ № 11,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МОБУ СОШ №14,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МОБУ гимназия №15,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МОБУ лицей № 22</a:t>
            </a:r>
            <a:r>
              <a:rPr lang="ru-RU" sz="24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МОБУ СОШ № </a:t>
            </a:r>
            <a:r>
              <a:rPr lang="ru-RU" sz="24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24,</a:t>
            </a:r>
            <a:endParaRPr lang="ru-RU" sz="24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МОБУ гимназия №44,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МОБУ СОШ № 49,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МОБУ СОШ № 38,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МОБУ СОШ № 81,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МОБУ СОШ № 65,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МОБУ СОШ №100</a:t>
            </a:r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531" y="1876296"/>
            <a:ext cx="3881437" cy="3772973"/>
          </a:xfr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1235298" y="989733"/>
            <a:ext cx="8449614" cy="42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ctr">
              <a:spcBef>
                <a:spcPts val="0"/>
              </a:spcBef>
              <a:buFont typeface="Wingdings 3" charset="2"/>
              <a:buNone/>
            </a:pPr>
            <a:r>
              <a:rPr lang="ru-RU" b="1" dirty="0" smtClean="0">
                <a:solidFill>
                  <a:prstClr val="black"/>
                </a:solidFill>
              </a:rPr>
              <a:t>образовательные учреждения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375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7639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Учреждения партнеры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677334" y="1538288"/>
            <a:ext cx="4474215" cy="3647783"/>
          </a:xfrm>
        </p:spPr>
        <p:txBody>
          <a:bodyPr>
            <a:noAutofit/>
          </a:bodyPr>
          <a:lstStyle/>
          <a:p>
            <a:r>
              <a:rPr lang="ru-RU" sz="2000" dirty="0" smtClean="0"/>
              <a:t>МБОУ ДО ЦДТ </a:t>
            </a:r>
            <a:r>
              <a:rPr lang="ru-RU" sz="2000" dirty="0" err="1" smtClean="0"/>
              <a:t>пгт</a:t>
            </a:r>
            <a:r>
              <a:rPr lang="ru-RU" sz="2000" dirty="0" smtClean="0"/>
              <a:t>. Новомихайловский муниципального образования Туапсинский район</a:t>
            </a:r>
          </a:p>
          <a:p>
            <a:r>
              <a:rPr lang="ru-RU" sz="2000" dirty="0" smtClean="0"/>
              <a:t>МБУ ДО ЦДТ муниципального образования Апшеронский район</a:t>
            </a:r>
          </a:p>
          <a:p>
            <a:r>
              <a:rPr lang="ru-RU" sz="2000" dirty="0" smtClean="0"/>
              <a:t>Ассоциация Художников Ботанического Искусства</a:t>
            </a:r>
          </a:p>
          <a:p>
            <a:r>
              <a:rPr lang="ru-RU" sz="2000" dirty="0" smtClean="0"/>
              <a:t>ООО «СВСК»</a:t>
            </a:r>
            <a:endParaRPr lang="ru-RU" sz="2000" dirty="0"/>
          </a:p>
        </p:txBody>
      </p:sp>
      <p:sp>
        <p:nvSpPr>
          <p:cNvPr id="7" name="Объект 4"/>
          <p:cNvSpPr txBox="1">
            <a:spLocks/>
          </p:cNvSpPr>
          <p:nvPr/>
        </p:nvSpPr>
        <p:spPr>
          <a:xfrm>
            <a:off x="5778500" y="1538288"/>
            <a:ext cx="4474215" cy="36477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ГБУ КК «Природный орнитологический парк в Имеретинской низменности,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ФГБУ «Сочинский национальный парк» ,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Литературно-мемориальный музей </a:t>
            </a:r>
            <a:r>
              <a:rPr lang="ru-RU" sz="20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Н.Островского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,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Музей истории города-курорта Сочи,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Централизованная Библиотечная Система </a:t>
            </a:r>
            <a:r>
              <a:rPr lang="ru-RU" sz="20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г.Сочи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85" b="12037"/>
          <a:stretch/>
        </p:blipFill>
        <p:spPr>
          <a:xfrm>
            <a:off x="-495300" y="4902200"/>
            <a:ext cx="12192000" cy="25019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00070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86854"/>
            <a:ext cx="10515600" cy="750628"/>
          </a:xfrm>
        </p:spPr>
        <p:txBody>
          <a:bodyPr/>
          <a:lstStyle/>
          <a:p>
            <a:pPr algn="ctr"/>
            <a:r>
              <a:rPr lang="ru-RU" dirty="0" smtClean="0"/>
              <a:t>Реализуемые программы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74209"/>
            <a:ext cx="8974540" cy="440275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2400" dirty="0" smtClean="0"/>
              <a:t>Количество опубликованных программ на платформе </a:t>
            </a:r>
          </a:p>
          <a:p>
            <a:pPr marL="0" indent="0">
              <a:buNone/>
            </a:pPr>
            <a:r>
              <a:rPr lang="ru-RU" sz="2400" dirty="0" smtClean="0"/>
              <a:t>АИС Навигатор – 67,</a:t>
            </a:r>
          </a:p>
          <a:p>
            <a:pPr marL="0" indent="0">
              <a:buNone/>
            </a:pPr>
            <a:r>
              <a:rPr lang="ru-RU" sz="2400" dirty="0" smtClean="0"/>
              <a:t> ПФДО – 47</a:t>
            </a:r>
          </a:p>
          <a:p>
            <a:pPr marL="0" indent="0">
              <a:buNone/>
            </a:pPr>
            <a:r>
              <a:rPr lang="ru-RU" sz="2400" dirty="0" smtClean="0"/>
              <a:t>Сертификаты:</a:t>
            </a:r>
          </a:p>
          <a:p>
            <a:pPr marL="0" indent="0">
              <a:buNone/>
            </a:pPr>
            <a:r>
              <a:rPr lang="ru-RU" sz="2400" dirty="0"/>
              <a:t>п</a:t>
            </a:r>
            <a:r>
              <a:rPr lang="ru-RU" sz="2400" dirty="0" smtClean="0"/>
              <a:t>о плану – 1834 уч. (85%), выполнили – 1914 (104,4%)</a:t>
            </a: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036023"/>
              </p:ext>
            </p:extLst>
          </p:nvPr>
        </p:nvGraphicFramePr>
        <p:xfrm>
          <a:off x="0" y="0"/>
          <a:ext cx="11353800" cy="68580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28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028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5804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45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№ п/п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Основные показатели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кол-во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157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+mj-lt"/>
                        </a:rPr>
                        <a:t>Количество программ технической направленности </a:t>
                      </a:r>
                      <a:endParaRPr lang="ru-RU" sz="1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2</a:t>
                      </a:r>
                      <a:endParaRPr lang="ru-RU" sz="2400" dirty="0">
                        <a:effectLst/>
                      </a:endParaRPr>
                    </a:p>
                  </a:txBody>
                  <a:tcPr marL="67567" marR="67567" marT="0" marB="0"/>
                </a:tc>
                <a:extLst>
                  <a:ext uri="{0D108BD9-81ED-4DB2-BD59-A6C34878D82A}">
                    <a16:rowId xmlns="" xmlns:a16="http://schemas.microsoft.com/office/drawing/2014/main" val="1781532567"/>
                  </a:ext>
                </a:extLst>
              </a:tr>
              <a:tr h="927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программ естественно-научной направленности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608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программ художественной направленности</a:t>
                      </a:r>
                    </a:p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49</a:t>
                      </a:r>
                      <a:endParaRPr lang="ru-RU" sz="2400" dirty="0">
                        <a:effectLst/>
                      </a:endParaRPr>
                    </a:p>
                  </a:txBody>
                  <a:tcPr marL="67567" marR="67567" marT="0" marB="0"/>
                </a:tc>
                <a:extLst>
                  <a:ext uri="{0D108BD9-81ED-4DB2-BD59-A6C34878D82A}">
                    <a16:rowId xmlns="" xmlns:a16="http://schemas.microsoft.com/office/drawing/2014/main" val="2374839360"/>
                  </a:ext>
                </a:extLst>
              </a:tr>
              <a:tr h="927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программ социально-гуманитарной направленности</a:t>
                      </a:r>
                    </a:p>
                    <a:p>
                      <a:endParaRPr lang="ru-RU" dirty="0"/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49661008"/>
                  </a:ext>
                </a:extLst>
              </a:tr>
              <a:tr h="927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программ туристско-краеведческой  направленности</a:t>
                      </a: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667820162"/>
                  </a:ext>
                </a:extLst>
              </a:tr>
              <a:tr h="9236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дополнительных общеобразовательных программ, реализуемых дистанционно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157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+mj-lt"/>
                        </a:rPr>
                        <a:t>Количество реализуемых </a:t>
                      </a:r>
                      <a:r>
                        <a:rPr lang="ru-RU" sz="1900" dirty="0" err="1">
                          <a:effectLst/>
                          <a:latin typeface="+mj-lt"/>
                        </a:rPr>
                        <a:t>разноуровневых</a:t>
                      </a:r>
                      <a:r>
                        <a:rPr lang="ru-RU" sz="1900" dirty="0">
                          <a:effectLst/>
                          <a:latin typeface="+mj-lt"/>
                        </a:rPr>
                        <a:t> программ </a:t>
                      </a:r>
                      <a:endParaRPr lang="ru-RU" sz="1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5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157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+mj-lt"/>
                        </a:rPr>
                        <a:t>Количество реализуемых программ в сетевой форме </a:t>
                      </a:r>
                      <a:endParaRPr lang="ru-RU" sz="1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3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390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86854"/>
            <a:ext cx="10515600" cy="750628"/>
          </a:xfrm>
        </p:spPr>
        <p:txBody>
          <a:bodyPr/>
          <a:lstStyle/>
          <a:p>
            <a:pPr algn="ctr"/>
            <a:r>
              <a:rPr lang="ru-RU" dirty="0" smtClean="0"/>
              <a:t>Реализуемые программы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74209"/>
            <a:ext cx="8974540" cy="440275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2400" dirty="0" smtClean="0"/>
              <a:t>Количество опубликованных программ на платформе </a:t>
            </a:r>
          </a:p>
          <a:p>
            <a:pPr marL="0" indent="0">
              <a:buNone/>
            </a:pPr>
            <a:r>
              <a:rPr lang="ru-RU" sz="2400" dirty="0" smtClean="0"/>
              <a:t>АИС Навигатор – 67, из них  ПФДО – 47</a:t>
            </a:r>
          </a:p>
          <a:p>
            <a:pPr marL="0" indent="0" algn="ctr">
              <a:buNone/>
            </a:pPr>
            <a:endParaRPr lang="ru-RU" sz="2400" dirty="0" smtClean="0"/>
          </a:p>
          <a:p>
            <a:pPr marL="0" indent="0" algn="ctr">
              <a:buNone/>
            </a:pPr>
            <a:r>
              <a:rPr lang="ru-RU" sz="2400" dirty="0" smtClean="0"/>
              <a:t>Сертификаты: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32592" y="3924836"/>
            <a:ext cx="7117608" cy="854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по плану – 1834 уч. (85%),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32592" y="5116519"/>
            <a:ext cx="8146308" cy="85443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dirty="0"/>
              <a:t>выполнили – 1914 (104,4%)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402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4488" y="1165519"/>
            <a:ext cx="4623023" cy="4623023"/>
          </a:xfrm>
          <a:prstGeom prst="rect">
            <a:avLst/>
          </a:prstGeom>
        </p:spPr>
      </p:pic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1741226733"/>
              </p:ext>
            </p:extLst>
          </p:nvPr>
        </p:nvGraphicFramePr>
        <p:xfrm>
          <a:off x="386565" y="3878913"/>
          <a:ext cx="3786465" cy="1439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1794354978"/>
              </p:ext>
            </p:extLst>
          </p:nvPr>
        </p:nvGraphicFramePr>
        <p:xfrm>
          <a:off x="130629" y="2434643"/>
          <a:ext cx="4312506" cy="1368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2092284617"/>
              </p:ext>
            </p:extLst>
          </p:nvPr>
        </p:nvGraphicFramePr>
        <p:xfrm>
          <a:off x="0" y="632391"/>
          <a:ext cx="4884923" cy="1777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28" name="Схема 27"/>
          <p:cNvGraphicFramePr/>
          <p:nvPr>
            <p:extLst>
              <p:ext uri="{D42A27DB-BD31-4B8C-83A1-F6EECF244321}">
                <p14:modId xmlns:p14="http://schemas.microsoft.com/office/powerpoint/2010/main" val="4214804375"/>
              </p:ext>
            </p:extLst>
          </p:nvPr>
        </p:nvGraphicFramePr>
        <p:xfrm>
          <a:off x="7879494" y="2452652"/>
          <a:ext cx="4312506" cy="1368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7300917" y="1521119"/>
            <a:ext cx="4891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Реализация программ для особенных детей</a:t>
            </a:r>
          </a:p>
        </p:txBody>
      </p:sp>
      <p:graphicFrame>
        <p:nvGraphicFramePr>
          <p:cNvPr id="31" name="Схема 30"/>
          <p:cNvGraphicFramePr/>
          <p:nvPr>
            <p:extLst>
              <p:ext uri="{D42A27DB-BD31-4B8C-83A1-F6EECF244321}">
                <p14:modId xmlns:p14="http://schemas.microsoft.com/office/powerpoint/2010/main" val="3010023649"/>
              </p:ext>
            </p:extLst>
          </p:nvPr>
        </p:nvGraphicFramePr>
        <p:xfrm>
          <a:off x="7805476" y="4281788"/>
          <a:ext cx="4312506" cy="1368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sp>
        <p:nvSpPr>
          <p:cNvPr id="32" name="Заголовок 1"/>
          <p:cNvSpPr txBox="1">
            <a:spLocks/>
          </p:cNvSpPr>
          <p:nvPr/>
        </p:nvSpPr>
        <p:spPr>
          <a:xfrm>
            <a:off x="3062513" y="520710"/>
            <a:ext cx="7754257" cy="6448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dirty="0" smtClean="0"/>
              <a:t>Сетевые программы</a:t>
            </a:r>
            <a:endParaRPr lang="ru-RU" dirty="0"/>
          </a:p>
        </p:txBody>
      </p:sp>
      <p:graphicFrame>
        <p:nvGraphicFramePr>
          <p:cNvPr id="33" name="Схема 32"/>
          <p:cNvGraphicFramePr/>
          <p:nvPr>
            <p:extLst>
              <p:ext uri="{D42A27DB-BD31-4B8C-83A1-F6EECF244321}">
                <p14:modId xmlns:p14="http://schemas.microsoft.com/office/powerpoint/2010/main" val="640306054"/>
              </p:ext>
            </p:extLst>
          </p:nvPr>
        </p:nvGraphicFramePr>
        <p:xfrm>
          <a:off x="321249" y="5418021"/>
          <a:ext cx="3786465" cy="1439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</p:spTree>
    <p:extLst>
      <p:ext uri="{BB962C8B-B14F-4D97-AF65-F5344CB8AC3E}">
        <p14:creationId xmlns:p14="http://schemas.microsoft.com/office/powerpoint/2010/main" val="194518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1287"/>
          </a:xfrm>
        </p:spPr>
        <p:txBody>
          <a:bodyPr/>
          <a:lstStyle/>
          <a:p>
            <a:pPr algn="ctr"/>
            <a:r>
              <a:rPr lang="ru-RU" dirty="0" smtClean="0"/>
              <a:t>Лучшие практики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2086" y="1041094"/>
            <a:ext cx="9953514" cy="226816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sz="2400" dirty="0" smtClean="0"/>
              <a:t>Лучшая </a:t>
            </a:r>
            <a:r>
              <a:rPr lang="ru-RU" sz="2400" dirty="0" err="1" smtClean="0"/>
              <a:t>видеореклама</a:t>
            </a:r>
            <a:r>
              <a:rPr lang="ru-RU" sz="2400" dirty="0" smtClean="0"/>
              <a:t> (платформа АИС Навигатор</a:t>
            </a:r>
            <a:r>
              <a:rPr lang="ru-RU" sz="2400" dirty="0"/>
              <a:t>) 2 </a:t>
            </a:r>
            <a:r>
              <a:rPr lang="ru-RU" sz="2400" dirty="0" smtClean="0"/>
              <a:t>место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 </a:t>
            </a:r>
            <a:r>
              <a:rPr lang="ru-RU" sz="2400" dirty="0" smtClean="0"/>
              <a:t>Сетевая дополнительная общеобразовательная общеразвивающая программа </a:t>
            </a:r>
            <a:r>
              <a:rPr lang="ru-RU" sz="2400" dirty="0"/>
              <a:t>«Образовательный туризм</a:t>
            </a:r>
            <a:r>
              <a:rPr lang="ru-RU" sz="2400" dirty="0" smtClean="0"/>
              <a:t>» 2 место</a:t>
            </a:r>
            <a:endParaRPr lang="ru-RU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 </a:t>
            </a:r>
            <a:r>
              <a:rPr lang="ru-RU" sz="2400" dirty="0" err="1" smtClean="0"/>
              <a:t>Разноуровневая</a:t>
            </a:r>
            <a:r>
              <a:rPr lang="ru-RU" sz="2400" dirty="0" smtClean="0"/>
              <a:t> дополнительная общеразвивающая программа «Дерево ремесел</a:t>
            </a:r>
            <a:r>
              <a:rPr lang="ru-RU" sz="2400" dirty="0"/>
              <a:t>» 2 место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2400" dirty="0"/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609" y="3309258"/>
            <a:ext cx="2380897" cy="3365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843" y="3309258"/>
            <a:ext cx="2400420" cy="33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90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425</TotalTime>
  <Words>505</Words>
  <Application>Microsoft Office PowerPoint</Application>
  <PresentationFormat>Широкоэкранный</PresentationFormat>
  <Paragraphs>152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Times New Roman</vt:lpstr>
      <vt:lpstr>Trebuchet MS</vt:lpstr>
      <vt:lpstr>Wingdings</vt:lpstr>
      <vt:lpstr>Wingdings 3</vt:lpstr>
      <vt:lpstr>Аспект</vt:lpstr>
      <vt:lpstr>МБУ ДО ЦВР г. СОЧИ</vt:lpstr>
      <vt:lpstr>Администрация</vt:lpstr>
      <vt:lpstr>МБУ ДО ЦВР г. СОЧИ</vt:lpstr>
      <vt:lpstr>партнеры</vt:lpstr>
      <vt:lpstr>Учреждения партнеры</vt:lpstr>
      <vt:lpstr>Реализуемые программы</vt:lpstr>
      <vt:lpstr>Реализуемые программы</vt:lpstr>
      <vt:lpstr>Презентация PowerPoint</vt:lpstr>
      <vt:lpstr>Лучшие практики</vt:lpstr>
      <vt:lpstr>Зональный опорный центр Черноморской южной зоны</vt:lpstr>
      <vt:lpstr>Зональный опорный центр</vt:lpstr>
      <vt:lpstr>Зональный семинар 08.02.2021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МБУ ДО ЦВР г. СОЧИ</dc:title>
  <dc:creator>cvr</dc:creator>
  <cp:lastModifiedBy>Рамис</cp:lastModifiedBy>
  <cp:revision>40</cp:revision>
  <dcterms:created xsi:type="dcterms:W3CDTF">2021-02-04T10:43:53Z</dcterms:created>
  <dcterms:modified xsi:type="dcterms:W3CDTF">2021-02-05T12:10:19Z</dcterms:modified>
</cp:coreProperties>
</file>