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76" r:id="rId4"/>
    <p:sldId id="277" r:id="rId5"/>
    <p:sldId id="266" r:id="rId6"/>
    <p:sldId id="278" r:id="rId7"/>
    <p:sldId id="292" r:id="rId8"/>
    <p:sldId id="259" r:id="rId9"/>
    <p:sldId id="297" r:id="rId10"/>
    <p:sldId id="302" r:id="rId11"/>
    <p:sldId id="295" r:id="rId12"/>
    <p:sldId id="296" r:id="rId13"/>
    <p:sldId id="298" r:id="rId14"/>
    <p:sldId id="293" r:id="rId15"/>
    <p:sldId id="300" r:id="rId16"/>
    <p:sldId id="299" r:id="rId17"/>
    <p:sldId id="1008" r:id="rId18"/>
    <p:sldId id="294" r:id="rId19"/>
    <p:sldId id="301" r:id="rId20"/>
    <p:sldId id="1009" r:id="rId21"/>
    <p:sldId id="1010" r:id="rId22"/>
    <p:sldId id="1011" r:id="rId23"/>
    <p:sldId id="101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AF69-1A17-4987-AF5F-875465100F9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15FDE-571F-4F30-8938-FD4F880D1B42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НАСТАВНИК</a:t>
          </a:r>
          <a:br>
            <a:rPr lang="ru-RU" sz="2700" b="1" u="sng" dirty="0">
              <a:solidFill>
                <a:srgbClr val="002060"/>
              </a:solidFill>
            </a:rPr>
          </a:br>
          <a:r>
            <a:rPr lang="ru-RU" sz="2300" b="1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gm:t>
    </dgm:pt>
    <dgm:pt modelId="{4923C99A-3942-41FD-84A1-CCDDCAAA5FB5}" type="parTrans" cxnId="{04313A68-A7A0-4DB1-82A6-CF07C51E353F}">
      <dgm:prSet/>
      <dgm:spPr/>
      <dgm:t>
        <a:bodyPr/>
        <a:lstStyle/>
        <a:p>
          <a:endParaRPr lang="ru-RU"/>
        </a:p>
      </dgm:t>
    </dgm:pt>
    <dgm:pt modelId="{D688369C-B6A9-45D7-A01D-049C2CDFAB85}" type="sibTrans" cxnId="{04313A68-A7A0-4DB1-82A6-CF07C51E353F}">
      <dgm:prSet/>
      <dgm:spPr/>
      <dgm:t>
        <a:bodyPr/>
        <a:lstStyle/>
        <a:p>
          <a:endParaRPr lang="ru-RU"/>
        </a:p>
      </dgm:t>
    </dgm:pt>
    <dgm:pt modelId="{F81FE6F2-2250-4BD3-BAFE-437CDB450DD5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ТЬЮТОР</a:t>
          </a:r>
        </a:p>
        <a:p>
          <a:pPr algn="ctr"/>
          <a:r>
            <a:rPr lang="ru-RU" sz="2300" b="1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dirty="0"/>
        </a:p>
      </dgm:t>
    </dgm:pt>
    <dgm:pt modelId="{994C07B9-775F-463F-A53F-A250E7E18C09}" type="parTrans" cxnId="{2D0C7464-C1C3-4D7E-B31F-85F6CEAA44D5}">
      <dgm:prSet/>
      <dgm:spPr/>
      <dgm:t>
        <a:bodyPr/>
        <a:lstStyle/>
        <a:p>
          <a:endParaRPr lang="ru-RU"/>
        </a:p>
      </dgm:t>
    </dgm:pt>
    <dgm:pt modelId="{BCFA0AFA-2BCC-4941-A67A-979D6B6E866E}" type="sibTrans" cxnId="{2D0C7464-C1C3-4D7E-B31F-85F6CEAA44D5}">
      <dgm:prSet/>
      <dgm:spPr/>
      <dgm:t>
        <a:bodyPr/>
        <a:lstStyle/>
        <a:p>
          <a:endParaRPr lang="ru-RU"/>
        </a:p>
      </dgm:t>
    </dgm:pt>
    <dgm:pt modelId="{C1A272B0-95BA-4809-8E7E-62E281E0C68F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НАСТАВЛЯЕМЫЕ</a:t>
          </a:r>
          <a:r>
            <a:rPr lang="ru-RU" sz="3600" b="1" dirty="0">
              <a:solidFill>
                <a:srgbClr val="002060"/>
              </a:solidFill>
            </a:rPr>
            <a:t> </a:t>
          </a:r>
          <a:r>
            <a:rPr lang="ru-RU" sz="2300" b="1" dirty="0">
              <a:solidFill>
                <a:srgbClr val="002060"/>
              </a:solidFill>
            </a:rPr>
            <a:t>(Обучающиеся)</a:t>
          </a:r>
        </a:p>
      </dgm:t>
    </dgm:pt>
    <dgm:pt modelId="{37E333CD-979F-4325-A700-53ED99DB0668}" type="parTrans" cxnId="{05A40A38-7B77-466D-88CA-63F8EE53AC53}">
      <dgm:prSet/>
      <dgm:spPr/>
      <dgm:t>
        <a:bodyPr/>
        <a:lstStyle/>
        <a:p>
          <a:endParaRPr lang="ru-RU"/>
        </a:p>
      </dgm:t>
    </dgm:pt>
    <dgm:pt modelId="{CBCC281B-9C21-4024-B880-F7E2262DAF40}" type="sibTrans" cxnId="{05A40A38-7B77-466D-88CA-63F8EE53AC53}">
      <dgm:prSet/>
      <dgm:spPr/>
      <dgm:t>
        <a:bodyPr/>
        <a:lstStyle/>
        <a:p>
          <a:endParaRPr lang="ru-RU"/>
        </a:p>
      </dgm:t>
    </dgm:pt>
    <dgm:pt modelId="{F5152FF2-7B89-40F2-AF4E-E0DDE8ED2D2E}" type="pres">
      <dgm:prSet presAssocID="{3183AF69-1A17-4987-AF5F-875465100F97}" presName="diagram" presStyleCnt="0">
        <dgm:presLayoutVars>
          <dgm:dir/>
          <dgm:resizeHandles val="exact"/>
        </dgm:presLayoutVars>
      </dgm:prSet>
      <dgm:spPr/>
    </dgm:pt>
    <dgm:pt modelId="{18971476-D0A1-41C0-B875-CC35F46642AE}" type="pres">
      <dgm:prSet presAssocID="{4E315FDE-571F-4F30-8938-FD4F880D1B42}" presName="node" presStyleLbl="node1" presStyleIdx="0" presStyleCnt="3" custLinFactNeighborX="-29046" custLinFactNeighborY="913">
        <dgm:presLayoutVars>
          <dgm:bulletEnabled val="1"/>
        </dgm:presLayoutVars>
      </dgm:prSet>
      <dgm:spPr/>
    </dgm:pt>
    <dgm:pt modelId="{75CD8FAA-79FD-4D4E-B711-3F6C57759436}" type="pres">
      <dgm:prSet presAssocID="{D688369C-B6A9-45D7-A01D-049C2CDFAB85}" presName="sibTrans" presStyleCnt="0"/>
      <dgm:spPr/>
    </dgm:pt>
    <dgm:pt modelId="{406045E6-D367-437F-B74F-C05222AD6770}" type="pres">
      <dgm:prSet presAssocID="{F81FE6F2-2250-4BD3-BAFE-437CDB450DD5}" presName="node" presStyleLbl="node1" presStyleIdx="1" presStyleCnt="3">
        <dgm:presLayoutVars>
          <dgm:bulletEnabled val="1"/>
        </dgm:presLayoutVars>
      </dgm:prSet>
      <dgm:spPr/>
    </dgm:pt>
    <dgm:pt modelId="{6D46160B-9C0E-4D00-A3E7-1DF39A1CE7A9}" type="pres">
      <dgm:prSet presAssocID="{BCFA0AFA-2BCC-4941-A67A-979D6B6E866E}" presName="sibTrans" presStyleCnt="0"/>
      <dgm:spPr/>
    </dgm:pt>
    <dgm:pt modelId="{978A5353-7B7E-4F42-BD68-59591BAB3EC0}" type="pres">
      <dgm:prSet presAssocID="{C1A272B0-95BA-4809-8E7E-62E281E0C68F}" presName="node" presStyleLbl="node1" presStyleIdx="2" presStyleCnt="3" custLinFactNeighborX="-14249" custLinFactNeighborY="-913">
        <dgm:presLayoutVars>
          <dgm:bulletEnabled val="1"/>
        </dgm:presLayoutVars>
      </dgm:prSet>
      <dgm:spPr/>
    </dgm:pt>
  </dgm:ptLst>
  <dgm:cxnLst>
    <dgm:cxn modelId="{E8195809-BF5F-4035-BF9C-827C69FD9D9A}" type="presOf" srcId="{C1A272B0-95BA-4809-8E7E-62E281E0C68F}" destId="{978A5353-7B7E-4F42-BD68-59591BAB3EC0}" srcOrd="0" destOrd="0" presId="urn:microsoft.com/office/officeart/2005/8/layout/default"/>
    <dgm:cxn modelId="{6D4BDC15-3896-47D8-B7EC-704A00CD04CD}" type="presOf" srcId="{F81FE6F2-2250-4BD3-BAFE-437CDB450DD5}" destId="{406045E6-D367-437F-B74F-C05222AD6770}" srcOrd="0" destOrd="0" presId="urn:microsoft.com/office/officeart/2005/8/layout/default"/>
    <dgm:cxn modelId="{EE1F3E2F-7FC5-4AF4-8C95-05F4784C5A48}" type="presOf" srcId="{3183AF69-1A17-4987-AF5F-875465100F97}" destId="{F5152FF2-7B89-40F2-AF4E-E0DDE8ED2D2E}" srcOrd="0" destOrd="0" presId="urn:microsoft.com/office/officeart/2005/8/layout/default"/>
    <dgm:cxn modelId="{05A40A38-7B77-466D-88CA-63F8EE53AC53}" srcId="{3183AF69-1A17-4987-AF5F-875465100F97}" destId="{C1A272B0-95BA-4809-8E7E-62E281E0C68F}" srcOrd="2" destOrd="0" parTransId="{37E333CD-979F-4325-A700-53ED99DB0668}" sibTransId="{CBCC281B-9C21-4024-B880-F7E2262DAF40}"/>
    <dgm:cxn modelId="{2D0C7464-C1C3-4D7E-B31F-85F6CEAA44D5}" srcId="{3183AF69-1A17-4987-AF5F-875465100F97}" destId="{F81FE6F2-2250-4BD3-BAFE-437CDB450DD5}" srcOrd="1" destOrd="0" parTransId="{994C07B9-775F-463F-A53F-A250E7E18C09}" sibTransId="{BCFA0AFA-2BCC-4941-A67A-979D6B6E866E}"/>
    <dgm:cxn modelId="{04313A68-A7A0-4DB1-82A6-CF07C51E353F}" srcId="{3183AF69-1A17-4987-AF5F-875465100F97}" destId="{4E315FDE-571F-4F30-8938-FD4F880D1B42}" srcOrd="0" destOrd="0" parTransId="{4923C99A-3942-41FD-84A1-CCDDCAAA5FB5}" sibTransId="{D688369C-B6A9-45D7-A01D-049C2CDFAB85}"/>
    <dgm:cxn modelId="{19C3F6F3-1517-496C-9E33-4DF0D3F175E2}" type="presOf" srcId="{4E315FDE-571F-4F30-8938-FD4F880D1B42}" destId="{18971476-D0A1-41C0-B875-CC35F46642AE}" srcOrd="0" destOrd="0" presId="urn:microsoft.com/office/officeart/2005/8/layout/default"/>
    <dgm:cxn modelId="{170606E1-89CC-42ED-B2B5-EAC8600B3D17}" type="presParOf" srcId="{F5152FF2-7B89-40F2-AF4E-E0DDE8ED2D2E}" destId="{18971476-D0A1-41C0-B875-CC35F46642AE}" srcOrd="0" destOrd="0" presId="urn:microsoft.com/office/officeart/2005/8/layout/default"/>
    <dgm:cxn modelId="{C241E891-9A33-4705-AAA3-45BD72AABED8}" type="presParOf" srcId="{F5152FF2-7B89-40F2-AF4E-E0DDE8ED2D2E}" destId="{75CD8FAA-79FD-4D4E-B711-3F6C57759436}" srcOrd="1" destOrd="0" presId="urn:microsoft.com/office/officeart/2005/8/layout/default"/>
    <dgm:cxn modelId="{2FF706D7-DB12-46D5-96AC-2ECF536AF23C}" type="presParOf" srcId="{F5152FF2-7B89-40F2-AF4E-E0DDE8ED2D2E}" destId="{406045E6-D367-437F-B74F-C05222AD6770}" srcOrd="2" destOrd="0" presId="urn:microsoft.com/office/officeart/2005/8/layout/default"/>
    <dgm:cxn modelId="{341F1DA0-86FE-40BB-808C-11DCE7595C36}" type="presParOf" srcId="{F5152FF2-7B89-40F2-AF4E-E0DDE8ED2D2E}" destId="{6D46160B-9C0E-4D00-A3E7-1DF39A1CE7A9}" srcOrd="3" destOrd="0" presId="urn:microsoft.com/office/officeart/2005/8/layout/default"/>
    <dgm:cxn modelId="{1F53D673-1ECC-4902-A163-77F95954A0C9}" type="presParOf" srcId="{F5152FF2-7B89-40F2-AF4E-E0DDE8ED2D2E}" destId="{978A5353-7B7E-4F42-BD68-59591BAB3E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B1304-A6AE-40D8-BF71-4D80D7988D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FD91563-BAEA-46C7-B806-CFCC5A2F5B8E}">
      <dgm:prSet/>
      <dgm:spPr/>
      <dgm:t>
        <a:bodyPr/>
        <a:lstStyle/>
        <a:p>
          <a:r>
            <a:rPr lang="ru-RU" dirty="0"/>
            <a:t>Профориентационная встреча,</a:t>
          </a:r>
        </a:p>
      </dgm:t>
    </dgm:pt>
    <dgm:pt modelId="{7F874891-AAC8-426D-84BC-FD891FE1EB68}" type="parTrans" cxnId="{C4E48DE5-8BAA-4EED-B1E2-280C2B8A810E}">
      <dgm:prSet/>
      <dgm:spPr/>
      <dgm:t>
        <a:bodyPr/>
        <a:lstStyle/>
        <a:p>
          <a:endParaRPr lang="ru-RU"/>
        </a:p>
      </dgm:t>
    </dgm:pt>
    <dgm:pt modelId="{6C719C14-AD29-44A5-9A06-9E12FF79325D}" type="sibTrans" cxnId="{C4E48DE5-8BAA-4EED-B1E2-280C2B8A810E}">
      <dgm:prSet/>
      <dgm:spPr/>
      <dgm:t>
        <a:bodyPr/>
        <a:lstStyle/>
        <a:p>
          <a:endParaRPr lang="ru-RU"/>
        </a:p>
      </dgm:t>
    </dgm:pt>
    <dgm:pt modelId="{4F368FD1-E380-457B-A933-48381FD77DFA}">
      <dgm:prSet/>
      <dgm:spPr/>
      <dgm:t>
        <a:bodyPr/>
        <a:lstStyle/>
        <a:p>
          <a:r>
            <a:rPr lang="ru-RU" dirty="0"/>
            <a:t>Профориентационная интерактивная экскурсия,</a:t>
          </a:r>
        </a:p>
      </dgm:t>
    </dgm:pt>
    <dgm:pt modelId="{0E98962F-A800-470F-9876-D7398D7104CB}" type="parTrans" cxnId="{755D4CF8-75E8-4751-9D1F-98411C6C440C}">
      <dgm:prSet/>
      <dgm:spPr/>
      <dgm:t>
        <a:bodyPr/>
        <a:lstStyle/>
        <a:p>
          <a:endParaRPr lang="ru-RU"/>
        </a:p>
      </dgm:t>
    </dgm:pt>
    <dgm:pt modelId="{1F99BC39-0CF0-4FEB-91DE-0C28DC257282}" type="sibTrans" cxnId="{755D4CF8-75E8-4751-9D1F-98411C6C440C}">
      <dgm:prSet/>
      <dgm:spPr/>
      <dgm:t>
        <a:bodyPr/>
        <a:lstStyle/>
        <a:p>
          <a:endParaRPr lang="ru-RU"/>
        </a:p>
      </dgm:t>
    </dgm:pt>
    <dgm:pt modelId="{2DC0C6CE-D583-4B8C-932C-61E0699296E4}">
      <dgm:prSet/>
      <dgm:spPr/>
      <dgm:t>
        <a:bodyPr/>
        <a:lstStyle/>
        <a:p>
          <a:r>
            <a:rPr lang="ru-RU" dirty="0"/>
            <a:t>Профориентационный квест «погружение в профессию»</a:t>
          </a:r>
        </a:p>
      </dgm:t>
    </dgm:pt>
    <dgm:pt modelId="{F9648531-AFE2-4D3B-B2C8-91F6B92F6280}" type="parTrans" cxnId="{C798E63C-72EA-4E7C-91C7-10357B66C656}">
      <dgm:prSet/>
      <dgm:spPr/>
      <dgm:t>
        <a:bodyPr/>
        <a:lstStyle/>
        <a:p>
          <a:endParaRPr lang="ru-RU"/>
        </a:p>
      </dgm:t>
    </dgm:pt>
    <dgm:pt modelId="{8C57AE0F-3B05-4AF0-BEB1-0E8DB4A58012}" type="sibTrans" cxnId="{C798E63C-72EA-4E7C-91C7-10357B66C656}">
      <dgm:prSet/>
      <dgm:spPr/>
      <dgm:t>
        <a:bodyPr/>
        <a:lstStyle/>
        <a:p>
          <a:endParaRPr lang="ru-RU"/>
        </a:p>
      </dgm:t>
    </dgm:pt>
    <dgm:pt modelId="{9F69D6CC-39C8-4776-915A-8866465B9A42}">
      <dgm:prSet/>
      <dgm:spPr/>
      <dgm:t>
        <a:bodyPr/>
        <a:lstStyle/>
        <a:p>
          <a:r>
            <a:rPr lang="ru-RU" dirty="0"/>
            <a:t>Профессиональная проба,</a:t>
          </a:r>
        </a:p>
      </dgm:t>
    </dgm:pt>
    <dgm:pt modelId="{3A4F76ED-5D3C-4033-8B1E-D02A892C0DA3}" type="parTrans" cxnId="{FA1980E6-0064-4D3A-9376-DD31A05386D2}">
      <dgm:prSet/>
      <dgm:spPr/>
      <dgm:t>
        <a:bodyPr/>
        <a:lstStyle/>
        <a:p>
          <a:endParaRPr lang="ru-RU"/>
        </a:p>
      </dgm:t>
    </dgm:pt>
    <dgm:pt modelId="{5D561EBB-FEBF-4875-8B98-B0B2B9439792}" type="sibTrans" cxnId="{FA1980E6-0064-4D3A-9376-DD31A05386D2}">
      <dgm:prSet/>
      <dgm:spPr/>
      <dgm:t>
        <a:bodyPr/>
        <a:lstStyle/>
        <a:p>
          <a:endParaRPr lang="ru-RU"/>
        </a:p>
      </dgm:t>
    </dgm:pt>
    <dgm:pt modelId="{4CFC5EB4-42D4-459F-AF07-75732FAB588D}">
      <dgm:prSet/>
      <dgm:spPr/>
      <dgm:t>
        <a:bodyPr/>
        <a:lstStyle/>
        <a:p>
          <a:r>
            <a:rPr lang="ru-RU" dirty="0"/>
            <a:t>Профориентационная деловая игра </a:t>
          </a:r>
        </a:p>
      </dgm:t>
    </dgm:pt>
    <dgm:pt modelId="{B179EB81-7B9A-47CA-A448-86F474F52CC7}" type="parTrans" cxnId="{91A22035-7C7F-449D-B6B1-051D4C0EB0CF}">
      <dgm:prSet/>
      <dgm:spPr/>
      <dgm:t>
        <a:bodyPr/>
        <a:lstStyle/>
        <a:p>
          <a:endParaRPr lang="ru-RU"/>
        </a:p>
      </dgm:t>
    </dgm:pt>
    <dgm:pt modelId="{33A43900-5402-4A5F-9C89-62E785C6D6F6}" type="sibTrans" cxnId="{91A22035-7C7F-449D-B6B1-051D4C0EB0CF}">
      <dgm:prSet/>
      <dgm:spPr/>
      <dgm:t>
        <a:bodyPr/>
        <a:lstStyle/>
        <a:p>
          <a:endParaRPr lang="ru-RU"/>
        </a:p>
      </dgm:t>
    </dgm:pt>
    <dgm:pt modelId="{CD994737-7378-42EB-924E-0F1D0D8F8857}">
      <dgm:prSet/>
      <dgm:spPr/>
      <dgm:t>
        <a:bodyPr/>
        <a:lstStyle/>
        <a:p>
          <a:r>
            <a:rPr lang="ru-RU" dirty="0"/>
            <a:t>Воркшоп / мастер-класс</a:t>
          </a:r>
        </a:p>
      </dgm:t>
    </dgm:pt>
    <dgm:pt modelId="{E50C0D07-7F07-4623-8F12-16FCD1AA45D8}" type="parTrans" cxnId="{0232AC4F-189B-48A6-8097-8BC96D412541}">
      <dgm:prSet/>
      <dgm:spPr/>
      <dgm:t>
        <a:bodyPr/>
        <a:lstStyle/>
        <a:p>
          <a:endParaRPr lang="ru-RU"/>
        </a:p>
      </dgm:t>
    </dgm:pt>
    <dgm:pt modelId="{6553E827-5AAC-41C9-AAD7-D81427E02675}" type="sibTrans" cxnId="{0232AC4F-189B-48A6-8097-8BC96D412541}">
      <dgm:prSet/>
      <dgm:spPr/>
      <dgm:t>
        <a:bodyPr/>
        <a:lstStyle/>
        <a:p>
          <a:endParaRPr lang="ru-RU"/>
        </a:p>
      </dgm:t>
    </dgm:pt>
    <dgm:pt modelId="{3F1D8D70-6399-40C2-99DA-FFB1F2912886}" type="pres">
      <dgm:prSet presAssocID="{891B1304-A6AE-40D8-BF71-4D80D7988DFF}" presName="linear" presStyleCnt="0">
        <dgm:presLayoutVars>
          <dgm:animLvl val="lvl"/>
          <dgm:resizeHandles val="exact"/>
        </dgm:presLayoutVars>
      </dgm:prSet>
      <dgm:spPr/>
    </dgm:pt>
    <dgm:pt modelId="{E9A664AA-EA70-4A73-9BE2-A5A37E6FC123}" type="pres">
      <dgm:prSet presAssocID="{7FD91563-BAEA-46C7-B806-CFCC5A2F5B8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B0F98B0-6123-484F-90EF-4E0EB24C1F7D}" type="pres">
      <dgm:prSet presAssocID="{6C719C14-AD29-44A5-9A06-9E12FF79325D}" presName="spacer" presStyleCnt="0"/>
      <dgm:spPr/>
    </dgm:pt>
    <dgm:pt modelId="{F0B89C06-14CC-44E9-96D5-DC75C0044FB5}" type="pres">
      <dgm:prSet presAssocID="{4F368FD1-E380-457B-A933-48381FD77DF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1B19EEB-A679-4C2B-AE5D-1BE562799F80}" type="pres">
      <dgm:prSet presAssocID="{1F99BC39-0CF0-4FEB-91DE-0C28DC257282}" presName="spacer" presStyleCnt="0"/>
      <dgm:spPr/>
    </dgm:pt>
    <dgm:pt modelId="{39AD3A86-EFB9-4F7C-9DBB-AA4D7C17B866}" type="pres">
      <dgm:prSet presAssocID="{2DC0C6CE-D583-4B8C-932C-61E0699296E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24C079C-BB56-4C78-96B7-75802EB6FE42}" type="pres">
      <dgm:prSet presAssocID="{8C57AE0F-3B05-4AF0-BEB1-0E8DB4A58012}" presName="spacer" presStyleCnt="0"/>
      <dgm:spPr/>
    </dgm:pt>
    <dgm:pt modelId="{5A324110-85E9-494B-98BB-949B782AF6BF}" type="pres">
      <dgm:prSet presAssocID="{9F69D6CC-39C8-4776-915A-8866465B9A4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5B079A4-392A-440B-9273-C4595866236C}" type="pres">
      <dgm:prSet presAssocID="{5D561EBB-FEBF-4875-8B98-B0B2B9439792}" presName="spacer" presStyleCnt="0"/>
      <dgm:spPr/>
    </dgm:pt>
    <dgm:pt modelId="{8EA15C57-D0EB-41CE-91A9-E81C6598EE3B}" type="pres">
      <dgm:prSet presAssocID="{4CFC5EB4-42D4-459F-AF07-75732FAB588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7FB995-DE0B-4464-B38A-F9346656567B}" type="pres">
      <dgm:prSet presAssocID="{33A43900-5402-4A5F-9C89-62E785C6D6F6}" presName="spacer" presStyleCnt="0"/>
      <dgm:spPr/>
    </dgm:pt>
    <dgm:pt modelId="{BF41AA4A-9CAD-4553-AF2E-E051E97EF0A4}" type="pres">
      <dgm:prSet presAssocID="{CD994737-7378-42EB-924E-0F1D0D8F885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1A22035-7C7F-449D-B6B1-051D4C0EB0CF}" srcId="{891B1304-A6AE-40D8-BF71-4D80D7988DFF}" destId="{4CFC5EB4-42D4-459F-AF07-75732FAB588D}" srcOrd="4" destOrd="0" parTransId="{B179EB81-7B9A-47CA-A448-86F474F52CC7}" sibTransId="{33A43900-5402-4A5F-9C89-62E785C6D6F6}"/>
    <dgm:cxn modelId="{CB0F6E39-653B-445E-9274-6960EEEC4432}" type="presOf" srcId="{CD994737-7378-42EB-924E-0F1D0D8F8857}" destId="{BF41AA4A-9CAD-4553-AF2E-E051E97EF0A4}" srcOrd="0" destOrd="0" presId="urn:microsoft.com/office/officeart/2005/8/layout/vList2"/>
    <dgm:cxn modelId="{C798E63C-72EA-4E7C-91C7-10357B66C656}" srcId="{891B1304-A6AE-40D8-BF71-4D80D7988DFF}" destId="{2DC0C6CE-D583-4B8C-932C-61E0699296E4}" srcOrd="2" destOrd="0" parTransId="{F9648531-AFE2-4D3B-B2C8-91F6B92F6280}" sibTransId="{8C57AE0F-3B05-4AF0-BEB1-0E8DB4A58012}"/>
    <dgm:cxn modelId="{0232AC4F-189B-48A6-8097-8BC96D412541}" srcId="{891B1304-A6AE-40D8-BF71-4D80D7988DFF}" destId="{CD994737-7378-42EB-924E-0F1D0D8F8857}" srcOrd="5" destOrd="0" parTransId="{E50C0D07-7F07-4623-8F12-16FCD1AA45D8}" sibTransId="{6553E827-5AAC-41C9-AAD7-D81427E02675}"/>
    <dgm:cxn modelId="{8B3F9677-12C8-42CA-92C9-7FD5395F05D3}" type="presOf" srcId="{891B1304-A6AE-40D8-BF71-4D80D7988DFF}" destId="{3F1D8D70-6399-40C2-99DA-FFB1F2912886}" srcOrd="0" destOrd="0" presId="urn:microsoft.com/office/officeart/2005/8/layout/vList2"/>
    <dgm:cxn modelId="{30E3068A-0C13-4B22-93DB-7A5F2654A5BE}" type="presOf" srcId="{4F368FD1-E380-457B-A933-48381FD77DFA}" destId="{F0B89C06-14CC-44E9-96D5-DC75C0044FB5}" srcOrd="0" destOrd="0" presId="urn:microsoft.com/office/officeart/2005/8/layout/vList2"/>
    <dgm:cxn modelId="{50CDD18E-0FAE-47FD-895C-5878E79740B7}" type="presOf" srcId="{4CFC5EB4-42D4-459F-AF07-75732FAB588D}" destId="{8EA15C57-D0EB-41CE-91A9-E81C6598EE3B}" srcOrd="0" destOrd="0" presId="urn:microsoft.com/office/officeart/2005/8/layout/vList2"/>
    <dgm:cxn modelId="{151F5DBA-9245-44EA-A7FB-43C5792B5051}" type="presOf" srcId="{9F69D6CC-39C8-4776-915A-8866465B9A42}" destId="{5A324110-85E9-494B-98BB-949B782AF6BF}" srcOrd="0" destOrd="0" presId="urn:microsoft.com/office/officeart/2005/8/layout/vList2"/>
    <dgm:cxn modelId="{2CF019BD-462C-47B1-BDF3-F60A76056853}" type="presOf" srcId="{7FD91563-BAEA-46C7-B806-CFCC5A2F5B8E}" destId="{E9A664AA-EA70-4A73-9BE2-A5A37E6FC123}" srcOrd="0" destOrd="0" presId="urn:microsoft.com/office/officeart/2005/8/layout/vList2"/>
    <dgm:cxn modelId="{C4E48DE5-8BAA-4EED-B1E2-280C2B8A810E}" srcId="{891B1304-A6AE-40D8-BF71-4D80D7988DFF}" destId="{7FD91563-BAEA-46C7-B806-CFCC5A2F5B8E}" srcOrd="0" destOrd="0" parTransId="{7F874891-AAC8-426D-84BC-FD891FE1EB68}" sibTransId="{6C719C14-AD29-44A5-9A06-9E12FF79325D}"/>
    <dgm:cxn modelId="{FA1980E6-0064-4D3A-9376-DD31A05386D2}" srcId="{891B1304-A6AE-40D8-BF71-4D80D7988DFF}" destId="{9F69D6CC-39C8-4776-915A-8866465B9A42}" srcOrd="3" destOrd="0" parTransId="{3A4F76ED-5D3C-4033-8B1E-D02A892C0DA3}" sibTransId="{5D561EBB-FEBF-4875-8B98-B0B2B9439792}"/>
    <dgm:cxn modelId="{755D4CF8-75E8-4751-9D1F-98411C6C440C}" srcId="{891B1304-A6AE-40D8-BF71-4D80D7988DFF}" destId="{4F368FD1-E380-457B-A933-48381FD77DFA}" srcOrd="1" destOrd="0" parTransId="{0E98962F-A800-470F-9876-D7398D7104CB}" sibTransId="{1F99BC39-0CF0-4FEB-91DE-0C28DC257282}"/>
    <dgm:cxn modelId="{8EE700FF-89CF-418F-843F-7DA41D9FC77A}" type="presOf" srcId="{2DC0C6CE-D583-4B8C-932C-61E0699296E4}" destId="{39AD3A86-EFB9-4F7C-9DBB-AA4D7C17B866}" srcOrd="0" destOrd="0" presId="urn:microsoft.com/office/officeart/2005/8/layout/vList2"/>
    <dgm:cxn modelId="{306CFC7A-9944-4837-AC92-4D85639255FE}" type="presParOf" srcId="{3F1D8D70-6399-40C2-99DA-FFB1F2912886}" destId="{E9A664AA-EA70-4A73-9BE2-A5A37E6FC123}" srcOrd="0" destOrd="0" presId="urn:microsoft.com/office/officeart/2005/8/layout/vList2"/>
    <dgm:cxn modelId="{71BD33BA-DCC6-49B5-BD48-E1635DFB7DE3}" type="presParOf" srcId="{3F1D8D70-6399-40C2-99DA-FFB1F2912886}" destId="{DB0F98B0-6123-484F-90EF-4E0EB24C1F7D}" srcOrd="1" destOrd="0" presId="urn:microsoft.com/office/officeart/2005/8/layout/vList2"/>
    <dgm:cxn modelId="{D3A653FB-4E65-4255-93FF-82F419E3418F}" type="presParOf" srcId="{3F1D8D70-6399-40C2-99DA-FFB1F2912886}" destId="{F0B89C06-14CC-44E9-96D5-DC75C0044FB5}" srcOrd="2" destOrd="0" presId="urn:microsoft.com/office/officeart/2005/8/layout/vList2"/>
    <dgm:cxn modelId="{1A42E1A3-210E-4973-BC6C-04408C9E9972}" type="presParOf" srcId="{3F1D8D70-6399-40C2-99DA-FFB1F2912886}" destId="{11B19EEB-A679-4C2B-AE5D-1BE562799F80}" srcOrd="3" destOrd="0" presId="urn:microsoft.com/office/officeart/2005/8/layout/vList2"/>
    <dgm:cxn modelId="{6D6D8FCF-490C-4B86-85F0-CD454B512403}" type="presParOf" srcId="{3F1D8D70-6399-40C2-99DA-FFB1F2912886}" destId="{39AD3A86-EFB9-4F7C-9DBB-AA4D7C17B866}" srcOrd="4" destOrd="0" presId="urn:microsoft.com/office/officeart/2005/8/layout/vList2"/>
    <dgm:cxn modelId="{D8239E82-8BB5-4208-8FA7-8369064F4C27}" type="presParOf" srcId="{3F1D8D70-6399-40C2-99DA-FFB1F2912886}" destId="{024C079C-BB56-4C78-96B7-75802EB6FE42}" srcOrd="5" destOrd="0" presId="urn:microsoft.com/office/officeart/2005/8/layout/vList2"/>
    <dgm:cxn modelId="{D60D09EE-8940-4E95-AE5E-8E47EB31D42C}" type="presParOf" srcId="{3F1D8D70-6399-40C2-99DA-FFB1F2912886}" destId="{5A324110-85E9-494B-98BB-949B782AF6BF}" srcOrd="6" destOrd="0" presId="urn:microsoft.com/office/officeart/2005/8/layout/vList2"/>
    <dgm:cxn modelId="{C3735CCA-E698-4913-9F13-AEB8E722CFCB}" type="presParOf" srcId="{3F1D8D70-6399-40C2-99DA-FFB1F2912886}" destId="{25B079A4-392A-440B-9273-C4595866236C}" srcOrd="7" destOrd="0" presId="urn:microsoft.com/office/officeart/2005/8/layout/vList2"/>
    <dgm:cxn modelId="{67F77615-6D69-4172-B9BB-B584C0018E02}" type="presParOf" srcId="{3F1D8D70-6399-40C2-99DA-FFB1F2912886}" destId="{8EA15C57-D0EB-41CE-91A9-E81C6598EE3B}" srcOrd="8" destOrd="0" presId="urn:microsoft.com/office/officeart/2005/8/layout/vList2"/>
    <dgm:cxn modelId="{8B028196-8E3F-405F-A16F-50EC2C0DE8FD}" type="presParOf" srcId="{3F1D8D70-6399-40C2-99DA-FFB1F2912886}" destId="{017FB995-DE0B-4464-B38A-F9346656567B}" srcOrd="9" destOrd="0" presId="urn:microsoft.com/office/officeart/2005/8/layout/vList2"/>
    <dgm:cxn modelId="{0EA0DCA2-43C4-4C6C-8F48-09F489E8CD85}" type="presParOf" srcId="{3F1D8D70-6399-40C2-99DA-FFB1F2912886}" destId="{BF41AA4A-9CAD-4553-AF2E-E051E97EF0A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20AA6-5632-49C0-8B7C-BEF6FDB56D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3C591-C139-4A76-BFEF-297612B6F29A}">
      <dgm:prSet custT="1"/>
      <dgm:spPr/>
      <dgm:t>
        <a:bodyPr/>
        <a:lstStyle/>
        <a:p>
          <a:r>
            <a:rPr lang="ru-RU" sz="2400" dirty="0"/>
            <a:t>Знакомство обучающихся с профессиями, представители которые обеспечивают успешность деятельность вокалистов-исполнителей:</a:t>
          </a:r>
        </a:p>
      </dgm:t>
    </dgm:pt>
    <dgm:pt modelId="{153F9549-D13B-4D67-B853-DBD41A4451A0}" type="parTrans" cxnId="{859DD3B3-C06B-4D12-881B-CC9684DA3AFC}">
      <dgm:prSet/>
      <dgm:spPr/>
      <dgm:t>
        <a:bodyPr/>
        <a:lstStyle/>
        <a:p>
          <a:endParaRPr lang="ru-RU"/>
        </a:p>
      </dgm:t>
    </dgm:pt>
    <dgm:pt modelId="{B138D10C-7EB6-4215-9BA1-091B16D7EB04}" type="sibTrans" cxnId="{859DD3B3-C06B-4D12-881B-CC9684DA3AFC}">
      <dgm:prSet/>
      <dgm:spPr/>
      <dgm:t>
        <a:bodyPr/>
        <a:lstStyle/>
        <a:p>
          <a:endParaRPr lang="ru-RU"/>
        </a:p>
      </dgm:t>
    </dgm:pt>
    <dgm:pt modelId="{45DF9076-9485-472D-B28A-5FB1AB456785}">
      <dgm:prSet custT="1"/>
      <dgm:spPr/>
      <dgm:t>
        <a:bodyPr/>
        <a:lstStyle/>
        <a:p>
          <a:r>
            <a:rPr lang="ru-RU" sz="2400" dirty="0"/>
            <a:t>звукооператоры,</a:t>
          </a:r>
        </a:p>
      </dgm:t>
    </dgm:pt>
    <dgm:pt modelId="{0EE3C315-4ED5-40EC-B571-6E9261898611}" type="parTrans" cxnId="{E01E3990-F17E-489A-8971-C154421A3D81}">
      <dgm:prSet/>
      <dgm:spPr/>
      <dgm:t>
        <a:bodyPr/>
        <a:lstStyle/>
        <a:p>
          <a:endParaRPr lang="ru-RU"/>
        </a:p>
      </dgm:t>
    </dgm:pt>
    <dgm:pt modelId="{2B3D40FF-2B0B-42AF-9940-24857388843D}" type="sibTrans" cxnId="{E01E3990-F17E-489A-8971-C154421A3D81}">
      <dgm:prSet/>
      <dgm:spPr/>
      <dgm:t>
        <a:bodyPr/>
        <a:lstStyle/>
        <a:p>
          <a:endParaRPr lang="ru-RU"/>
        </a:p>
      </dgm:t>
    </dgm:pt>
    <dgm:pt modelId="{10E1A357-4BDE-4149-BF8F-E9DF7B5C148F}">
      <dgm:prSet custT="1"/>
      <dgm:spPr/>
      <dgm:t>
        <a:bodyPr/>
        <a:lstStyle/>
        <a:p>
          <a:r>
            <a:rPr lang="ru-RU" sz="2400" dirty="0"/>
            <a:t>звукорежиссеры,</a:t>
          </a:r>
        </a:p>
      </dgm:t>
    </dgm:pt>
    <dgm:pt modelId="{D5C09DC0-4034-4686-BFE6-FB9EBE451FAB}" type="parTrans" cxnId="{FA201B3D-DE87-43D3-A808-6F8393CCD6BF}">
      <dgm:prSet/>
      <dgm:spPr/>
      <dgm:t>
        <a:bodyPr/>
        <a:lstStyle/>
        <a:p>
          <a:endParaRPr lang="ru-RU"/>
        </a:p>
      </dgm:t>
    </dgm:pt>
    <dgm:pt modelId="{F712FDE7-D587-4FAC-91B0-482480872331}" type="sibTrans" cxnId="{FA201B3D-DE87-43D3-A808-6F8393CCD6BF}">
      <dgm:prSet/>
      <dgm:spPr/>
      <dgm:t>
        <a:bodyPr/>
        <a:lstStyle/>
        <a:p>
          <a:endParaRPr lang="ru-RU"/>
        </a:p>
      </dgm:t>
    </dgm:pt>
    <dgm:pt modelId="{295AC7E9-BF2C-45C3-93F8-6CCD23A976D5}">
      <dgm:prSet custT="1"/>
      <dgm:spPr/>
      <dgm:t>
        <a:bodyPr/>
        <a:lstStyle/>
        <a:p>
          <a:r>
            <a:rPr lang="ru-RU" sz="2400" dirty="0"/>
            <a:t>хореографы,</a:t>
          </a:r>
        </a:p>
      </dgm:t>
    </dgm:pt>
    <dgm:pt modelId="{7A6A13BA-0BE7-44CC-B8C7-A2DF66BED44A}" type="parTrans" cxnId="{E3FF52E4-06E0-48A6-B7C7-15E767B45A76}">
      <dgm:prSet/>
      <dgm:spPr/>
      <dgm:t>
        <a:bodyPr/>
        <a:lstStyle/>
        <a:p>
          <a:endParaRPr lang="ru-RU"/>
        </a:p>
      </dgm:t>
    </dgm:pt>
    <dgm:pt modelId="{67826AA5-CCF8-4950-A856-FC5A0EB565BE}" type="sibTrans" cxnId="{E3FF52E4-06E0-48A6-B7C7-15E767B45A76}">
      <dgm:prSet/>
      <dgm:spPr/>
      <dgm:t>
        <a:bodyPr/>
        <a:lstStyle/>
        <a:p>
          <a:endParaRPr lang="ru-RU"/>
        </a:p>
      </dgm:t>
    </dgm:pt>
    <dgm:pt modelId="{FABC8CE8-61A7-4E24-B569-A192065F3220}">
      <dgm:prSet custT="1"/>
      <dgm:spPr/>
      <dgm:t>
        <a:bodyPr/>
        <a:lstStyle/>
        <a:p>
          <a:r>
            <a:rPr lang="ru-RU" sz="2400" dirty="0"/>
            <a:t>режиссеры-постановщики,</a:t>
          </a:r>
        </a:p>
      </dgm:t>
    </dgm:pt>
    <dgm:pt modelId="{3CDA2D2A-EDAE-4147-8692-EA32A31A5ECF}" type="parTrans" cxnId="{60E867B5-0EA9-46CC-8D2A-EF8B887EE5F7}">
      <dgm:prSet/>
      <dgm:spPr/>
      <dgm:t>
        <a:bodyPr/>
        <a:lstStyle/>
        <a:p>
          <a:endParaRPr lang="ru-RU"/>
        </a:p>
      </dgm:t>
    </dgm:pt>
    <dgm:pt modelId="{C4752357-C26C-44BC-92AC-30C88FD0DF21}" type="sibTrans" cxnId="{60E867B5-0EA9-46CC-8D2A-EF8B887EE5F7}">
      <dgm:prSet/>
      <dgm:spPr/>
      <dgm:t>
        <a:bodyPr/>
        <a:lstStyle/>
        <a:p>
          <a:endParaRPr lang="ru-RU"/>
        </a:p>
      </dgm:t>
    </dgm:pt>
    <dgm:pt modelId="{4A2FDAC5-1017-47C4-BF75-394CDDB377C3}">
      <dgm:prSet custT="1"/>
      <dgm:spPr/>
      <dgm:t>
        <a:bodyPr/>
        <a:lstStyle/>
        <a:p>
          <a:r>
            <a:rPr lang="ru-RU" sz="2400" dirty="0"/>
            <a:t>Продюсеры.</a:t>
          </a:r>
        </a:p>
      </dgm:t>
    </dgm:pt>
    <dgm:pt modelId="{205AE434-8631-44F0-B628-22A950E3836D}" type="parTrans" cxnId="{47215302-2104-405B-BDC1-102C6D141630}">
      <dgm:prSet/>
      <dgm:spPr/>
      <dgm:t>
        <a:bodyPr/>
        <a:lstStyle/>
        <a:p>
          <a:endParaRPr lang="ru-RU"/>
        </a:p>
      </dgm:t>
    </dgm:pt>
    <dgm:pt modelId="{E009E90F-56B0-4001-97C4-398A1F9CE29E}" type="sibTrans" cxnId="{47215302-2104-405B-BDC1-102C6D141630}">
      <dgm:prSet/>
      <dgm:spPr/>
      <dgm:t>
        <a:bodyPr/>
        <a:lstStyle/>
        <a:p>
          <a:endParaRPr lang="ru-RU"/>
        </a:p>
      </dgm:t>
    </dgm:pt>
    <dgm:pt modelId="{B831D148-2CD4-4C7D-8C96-798930584F84}" type="pres">
      <dgm:prSet presAssocID="{57920AA6-5632-49C0-8B7C-BEF6FDB56D79}" presName="Name0" presStyleCnt="0">
        <dgm:presLayoutVars>
          <dgm:dir/>
          <dgm:resizeHandles val="exact"/>
        </dgm:presLayoutVars>
      </dgm:prSet>
      <dgm:spPr/>
    </dgm:pt>
    <dgm:pt modelId="{2FB9915B-37B8-465F-995E-3DDD869DF7EC}" type="pres">
      <dgm:prSet presAssocID="{7D73C591-C139-4A76-BFEF-297612B6F29A}" presName="node" presStyleLbl="node1" presStyleIdx="0" presStyleCnt="1" custLinFactNeighborX="-24569" custLinFactNeighborY="-36997">
        <dgm:presLayoutVars>
          <dgm:bulletEnabled val="1"/>
        </dgm:presLayoutVars>
      </dgm:prSet>
      <dgm:spPr/>
    </dgm:pt>
  </dgm:ptLst>
  <dgm:cxnLst>
    <dgm:cxn modelId="{47215302-2104-405B-BDC1-102C6D141630}" srcId="{7D73C591-C139-4A76-BFEF-297612B6F29A}" destId="{4A2FDAC5-1017-47C4-BF75-394CDDB377C3}" srcOrd="4" destOrd="0" parTransId="{205AE434-8631-44F0-B628-22A950E3836D}" sibTransId="{E009E90F-56B0-4001-97C4-398A1F9CE29E}"/>
    <dgm:cxn modelId="{EADC8D32-C3DD-4FDC-B59D-F4DAD10E40B0}" type="presOf" srcId="{45DF9076-9485-472D-B28A-5FB1AB456785}" destId="{2FB9915B-37B8-465F-995E-3DDD869DF7EC}" srcOrd="0" destOrd="1" presId="urn:microsoft.com/office/officeart/2005/8/layout/process1"/>
    <dgm:cxn modelId="{D939753B-D7C9-4E1E-A3D9-D01ADDFA843B}" type="presOf" srcId="{295AC7E9-BF2C-45C3-93F8-6CCD23A976D5}" destId="{2FB9915B-37B8-465F-995E-3DDD869DF7EC}" srcOrd="0" destOrd="3" presId="urn:microsoft.com/office/officeart/2005/8/layout/process1"/>
    <dgm:cxn modelId="{FA201B3D-DE87-43D3-A808-6F8393CCD6BF}" srcId="{7D73C591-C139-4A76-BFEF-297612B6F29A}" destId="{10E1A357-4BDE-4149-BF8F-E9DF7B5C148F}" srcOrd="1" destOrd="0" parTransId="{D5C09DC0-4034-4686-BFE6-FB9EBE451FAB}" sibTransId="{F712FDE7-D587-4FAC-91B0-482480872331}"/>
    <dgm:cxn modelId="{AC77DA40-A3B4-4DAF-B71E-4691B26F294B}" type="presOf" srcId="{10E1A357-4BDE-4149-BF8F-E9DF7B5C148F}" destId="{2FB9915B-37B8-465F-995E-3DDD869DF7EC}" srcOrd="0" destOrd="2" presId="urn:microsoft.com/office/officeart/2005/8/layout/process1"/>
    <dgm:cxn modelId="{C4B5B968-F478-4F1D-9F49-DAE1DD4205E9}" type="presOf" srcId="{4A2FDAC5-1017-47C4-BF75-394CDDB377C3}" destId="{2FB9915B-37B8-465F-995E-3DDD869DF7EC}" srcOrd="0" destOrd="5" presId="urn:microsoft.com/office/officeart/2005/8/layout/process1"/>
    <dgm:cxn modelId="{B14AE673-448B-4571-96DE-E5E7BFB1763E}" type="presOf" srcId="{57920AA6-5632-49C0-8B7C-BEF6FDB56D79}" destId="{B831D148-2CD4-4C7D-8C96-798930584F84}" srcOrd="0" destOrd="0" presId="urn:microsoft.com/office/officeart/2005/8/layout/process1"/>
    <dgm:cxn modelId="{E01E3990-F17E-489A-8971-C154421A3D81}" srcId="{7D73C591-C139-4A76-BFEF-297612B6F29A}" destId="{45DF9076-9485-472D-B28A-5FB1AB456785}" srcOrd="0" destOrd="0" parTransId="{0EE3C315-4ED5-40EC-B571-6E9261898611}" sibTransId="{2B3D40FF-2B0B-42AF-9940-24857388843D}"/>
    <dgm:cxn modelId="{859DD3B3-C06B-4D12-881B-CC9684DA3AFC}" srcId="{57920AA6-5632-49C0-8B7C-BEF6FDB56D79}" destId="{7D73C591-C139-4A76-BFEF-297612B6F29A}" srcOrd="0" destOrd="0" parTransId="{153F9549-D13B-4D67-B853-DBD41A4451A0}" sibTransId="{B138D10C-7EB6-4215-9BA1-091B16D7EB04}"/>
    <dgm:cxn modelId="{60E867B5-0EA9-46CC-8D2A-EF8B887EE5F7}" srcId="{7D73C591-C139-4A76-BFEF-297612B6F29A}" destId="{FABC8CE8-61A7-4E24-B569-A192065F3220}" srcOrd="3" destOrd="0" parTransId="{3CDA2D2A-EDAE-4147-8692-EA32A31A5ECF}" sibTransId="{C4752357-C26C-44BC-92AC-30C88FD0DF21}"/>
    <dgm:cxn modelId="{1B6D06C2-FC9C-4922-94B1-72951D50A2FD}" type="presOf" srcId="{FABC8CE8-61A7-4E24-B569-A192065F3220}" destId="{2FB9915B-37B8-465F-995E-3DDD869DF7EC}" srcOrd="0" destOrd="4" presId="urn:microsoft.com/office/officeart/2005/8/layout/process1"/>
    <dgm:cxn modelId="{E3FF52E4-06E0-48A6-B7C7-15E767B45A76}" srcId="{7D73C591-C139-4A76-BFEF-297612B6F29A}" destId="{295AC7E9-BF2C-45C3-93F8-6CCD23A976D5}" srcOrd="2" destOrd="0" parTransId="{7A6A13BA-0BE7-44CC-B8C7-A2DF66BED44A}" sibTransId="{67826AA5-CCF8-4950-A856-FC5A0EB565BE}"/>
    <dgm:cxn modelId="{558641FD-07C9-493D-9176-9A09712CB8BF}" type="presOf" srcId="{7D73C591-C139-4A76-BFEF-297612B6F29A}" destId="{2FB9915B-37B8-465F-995E-3DDD869DF7EC}" srcOrd="0" destOrd="0" presId="urn:microsoft.com/office/officeart/2005/8/layout/process1"/>
    <dgm:cxn modelId="{F2DE3F60-3C76-4762-8E02-652DBEC03B96}" type="presParOf" srcId="{B831D148-2CD4-4C7D-8C96-798930584F84}" destId="{2FB9915B-37B8-465F-995E-3DDD869DF7E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3AF69-1A17-4987-AF5F-875465100F9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15FDE-571F-4F30-8938-FD4F880D1B42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НАСТАВНИК</a:t>
          </a:r>
          <a:br>
            <a:rPr lang="ru-RU" sz="2700" b="1" u="sng" dirty="0">
              <a:solidFill>
                <a:srgbClr val="002060"/>
              </a:solidFill>
            </a:rPr>
          </a:br>
          <a:r>
            <a:rPr lang="ru-RU" sz="2300" b="1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gm:t>
    </dgm:pt>
    <dgm:pt modelId="{4923C99A-3942-41FD-84A1-CCDDCAAA5FB5}" type="parTrans" cxnId="{04313A68-A7A0-4DB1-82A6-CF07C51E353F}">
      <dgm:prSet/>
      <dgm:spPr/>
      <dgm:t>
        <a:bodyPr/>
        <a:lstStyle/>
        <a:p>
          <a:endParaRPr lang="ru-RU"/>
        </a:p>
      </dgm:t>
    </dgm:pt>
    <dgm:pt modelId="{D688369C-B6A9-45D7-A01D-049C2CDFAB85}" type="sibTrans" cxnId="{04313A68-A7A0-4DB1-82A6-CF07C51E353F}">
      <dgm:prSet/>
      <dgm:spPr/>
      <dgm:t>
        <a:bodyPr/>
        <a:lstStyle/>
        <a:p>
          <a:endParaRPr lang="ru-RU"/>
        </a:p>
      </dgm:t>
    </dgm:pt>
    <dgm:pt modelId="{F81FE6F2-2250-4BD3-BAFE-437CDB450DD5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ТЬЮТОР</a:t>
          </a:r>
        </a:p>
        <a:p>
          <a:pPr algn="ctr"/>
          <a:r>
            <a:rPr lang="ru-RU" sz="2300" b="1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dirty="0"/>
        </a:p>
      </dgm:t>
    </dgm:pt>
    <dgm:pt modelId="{994C07B9-775F-463F-A53F-A250E7E18C09}" type="parTrans" cxnId="{2D0C7464-C1C3-4D7E-B31F-85F6CEAA44D5}">
      <dgm:prSet/>
      <dgm:spPr/>
      <dgm:t>
        <a:bodyPr/>
        <a:lstStyle/>
        <a:p>
          <a:endParaRPr lang="ru-RU"/>
        </a:p>
      </dgm:t>
    </dgm:pt>
    <dgm:pt modelId="{BCFA0AFA-2BCC-4941-A67A-979D6B6E866E}" type="sibTrans" cxnId="{2D0C7464-C1C3-4D7E-B31F-85F6CEAA44D5}">
      <dgm:prSet/>
      <dgm:spPr/>
      <dgm:t>
        <a:bodyPr/>
        <a:lstStyle/>
        <a:p>
          <a:endParaRPr lang="ru-RU"/>
        </a:p>
      </dgm:t>
    </dgm:pt>
    <dgm:pt modelId="{C1A272B0-95BA-4809-8E7E-62E281E0C68F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НАСТАВЛЯЕМЫЕ</a:t>
          </a:r>
          <a:r>
            <a:rPr lang="ru-RU" sz="3600" b="1" dirty="0">
              <a:solidFill>
                <a:srgbClr val="002060"/>
              </a:solidFill>
            </a:rPr>
            <a:t> </a:t>
          </a:r>
          <a:r>
            <a:rPr lang="ru-RU" sz="2300" b="1" dirty="0">
              <a:solidFill>
                <a:srgbClr val="002060"/>
              </a:solidFill>
            </a:rPr>
            <a:t>(Обучающиеся)</a:t>
          </a:r>
        </a:p>
      </dgm:t>
    </dgm:pt>
    <dgm:pt modelId="{37E333CD-979F-4325-A700-53ED99DB0668}" type="parTrans" cxnId="{05A40A38-7B77-466D-88CA-63F8EE53AC53}">
      <dgm:prSet/>
      <dgm:spPr/>
      <dgm:t>
        <a:bodyPr/>
        <a:lstStyle/>
        <a:p>
          <a:endParaRPr lang="ru-RU"/>
        </a:p>
      </dgm:t>
    </dgm:pt>
    <dgm:pt modelId="{CBCC281B-9C21-4024-B880-F7E2262DAF40}" type="sibTrans" cxnId="{05A40A38-7B77-466D-88CA-63F8EE53AC53}">
      <dgm:prSet/>
      <dgm:spPr/>
      <dgm:t>
        <a:bodyPr/>
        <a:lstStyle/>
        <a:p>
          <a:endParaRPr lang="ru-RU"/>
        </a:p>
      </dgm:t>
    </dgm:pt>
    <dgm:pt modelId="{F5152FF2-7B89-40F2-AF4E-E0DDE8ED2D2E}" type="pres">
      <dgm:prSet presAssocID="{3183AF69-1A17-4987-AF5F-875465100F97}" presName="diagram" presStyleCnt="0">
        <dgm:presLayoutVars>
          <dgm:dir/>
          <dgm:resizeHandles val="exact"/>
        </dgm:presLayoutVars>
      </dgm:prSet>
      <dgm:spPr/>
    </dgm:pt>
    <dgm:pt modelId="{18971476-D0A1-41C0-B875-CC35F46642AE}" type="pres">
      <dgm:prSet presAssocID="{4E315FDE-571F-4F30-8938-FD4F880D1B42}" presName="node" presStyleLbl="node1" presStyleIdx="0" presStyleCnt="3" custLinFactNeighborX="-29046" custLinFactNeighborY="913">
        <dgm:presLayoutVars>
          <dgm:bulletEnabled val="1"/>
        </dgm:presLayoutVars>
      </dgm:prSet>
      <dgm:spPr/>
    </dgm:pt>
    <dgm:pt modelId="{75CD8FAA-79FD-4D4E-B711-3F6C57759436}" type="pres">
      <dgm:prSet presAssocID="{D688369C-B6A9-45D7-A01D-049C2CDFAB85}" presName="sibTrans" presStyleCnt="0"/>
      <dgm:spPr/>
    </dgm:pt>
    <dgm:pt modelId="{406045E6-D367-437F-B74F-C05222AD6770}" type="pres">
      <dgm:prSet presAssocID="{F81FE6F2-2250-4BD3-BAFE-437CDB450DD5}" presName="node" presStyleLbl="node1" presStyleIdx="1" presStyleCnt="3">
        <dgm:presLayoutVars>
          <dgm:bulletEnabled val="1"/>
        </dgm:presLayoutVars>
      </dgm:prSet>
      <dgm:spPr/>
    </dgm:pt>
    <dgm:pt modelId="{6D46160B-9C0E-4D00-A3E7-1DF39A1CE7A9}" type="pres">
      <dgm:prSet presAssocID="{BCFA0AFA-2BCC-4941-A67A-979D6B6E866E}" presName="sibTrans" presStyleCnt="0"/>
      <dgm:spPr/>
    </dgm:pt>
    <dgm:pt modelId="{978A5353-7B7E-4F42-BD68-59591BAB3EC0}" type="pres">
      <dgm:prSet presAssocID="{C1A272B0-95BA-4809-8E7E-62E281E0C68F}" presName="node" presStyleLbl="node1" presStyleIdx="2" presStyleCnt="3" custLinFactNeighborX="-14249" custLinFactNeighborY="-913">
        <dgm:presLayoutVars>
          <dgm:bulletEnabled val="1"/>
        </dgm:presLayoutVars>
      </dgm:prSet>
      <dgm:spPr/>
    </dgm:pt>
  </dgm:ptLst>
  <dgm:cxnLst>
    <dgm:cxn modelId="{E8195809-BF5F-4035-BF9C-827C69FD9D9A}" type="presOf" srcId="{C1A272B0-95BA-4809-8E7E-62E281E0C68F}" destId="{978A5353-7B7E-4F42-BD68-59591BAB3EC0}" srcOrd="0" destOrd="0" presId="urn:microsoft.com/office/officeart/2005/8/layout/default"/>
    <dgm:cxn modelId="{6D4BDC15-3896-47D8-B7EC-704A00CD04CD}" type="presOf" srcId="{F81FE6F2-2250-4BD3-BAFE-437CDB450DD5}" destId="{406045E6-D367-437F-B74F-C05222AD6770}" srcOrd="0" destOrd="0" presId="urn:microsoft.com/office/officeart/2005/8/layout/default"/>
    <dgm:cxn modelId="{EE1F3E2F-7FC5-4AF4-8C95-05F4784C5A48}" type="presOf" srcId="{3183AF69-1A17-4987-AF5F-875465100F97}" destId="{F5152FF2-7B89-40F2-AF4E-E0DDE8ED2D2E}" srcOrd="0" destOrd="0" presId="urn:microsoft.com/office/officeart/2005/8/layout/default"/>
    <dgm:cxn modelId="{05A40A38-7B77-466D-88CA-63F8EE53AC53}" srcId="{3183AF69-1A17-4987-AF5F-875465100F97}" destId="{C1A272B0-95BA-4809-8E7E-62E281E0C68F}" srcOrd="2" destOrd="0" parTransId="{37E333CD-979F-4325-A700-53ED99DB0668}" sibTransId="{CBCC281B-9C21-4024-B880-F7E2262DAF40}"/>
    <dgm:cxn modelId="{2D0C7464-C1C3-4D7E-B31F-85F6CEAA44D5}" srcId="{3183AF69-1A17-4987-AF5F-875465100F97}" destId="{F81FE6F2-2250-4BD3-BAFE-437CDB450DD5}" srcOrd="1" destOrd="0" parTransId="{994C07B9-775F-463F-A53F-A250E7E18C09}" sibTransId="{BCFA0AFA-2BCC-4941-A67A-979D6B6E866E}"/>
    <dgm:cxn modelId="{04313A68-A7A0-4DB1-82A6-CF07C51E353F}" srcId="{3183AF69-1A17-4987-AF5F-875465100F97}" destId="{4E315FDE-571F-4F30-8938-FD4F880D1B42}" srcOrd="0" destOrd="0" parTransId="{4923C99A-3942-41FD-84A1-CCDDCAAA5FB5}" sibTransId="{D688369C-B6A9-45D7-A01D-049C2CDFAB85}"/>
    <dgm:cxn modelId="{19C3F6F3-1517-496C-9E33-4DF0D3F175E2}" type="presOf" srcId="{4E315FDE-571F-4F30-8938-FD4F880D1B42}" destId="{18971476-D0A1-41C0-B875-CC35F46642AE}" srcOrd="0" destOrd="0" presId="urn:microsoft.com/office/officeart/2005/8/layout/default"/>
    <dgm:cxn modelId="{170606E1-89CC-42ED-B2B5-EAC8600B3D17}" type="presParOf" srcId="{F5152FF2-7B89-40F2-AF4E-E0DDE8ED2D2E}" destId="{18971476-D0A1-41C0-B875-CC35F46642AE}" srcOrd="0" destOrd="0" presId="urn:microsoft.com/office/officeart/2005/8/layout/default"/>
    <dgm:cxn modelId="{C241E891-9A33-4705-AAA3-45BD72AABED8}" type="presParOf" srcId="{F5152FF2-7B89-40F2-AF4E-E0DDE8ED2D2E}" destId="{75CD8FAA-79FD-4D4E-B711-3F6C57759436}" srcOrd="1" destOrd="0" presId="urn:microsoft.com/office/officeart/2005/8/layout/default"/>
    <dgm:cxn modelId="{2FF706D7-DB12-46D5-96AC-2ECF536AF23C}" type="presParOf" srcId="{F5152FF2-7B89-40F2-AF4E-E0DDE8ED2D2E}" destId="{406045E6-D367-437F-B74F-C05222AD6770}" srcOrd="2" destOrd="0" presId="urn:microsoft.com/office/officeart/2005/8/layout/default"/>
    <dgm:cxn modelId="{341F1DA0-86FE-40BB-808C-11DCE7595C36}" type="presParOf" srcId="{F5152FF2-7B89-40F2-AF4E-E0DDE8ED2D2E}" destId="{6D46160B-9C0E-4D00-A3E7-1DF39A1CE7A9}" srcOrd="3" destOrd="0" presId="urn:microsoft.com/office/officeart/2005/8/layout/default"/>
    <dgm:cxn modelId="{1F53D673-1ECC-4902-A163-77F95954A0C9}" type="presParOf" srcId="{F5152FF2-7B89-40F2-AF4E-E0DDE8ED2D2E}" destId="{978A5353-7B7E-4F42-BD68-59591BAB3E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963552-D4BB-43DF-9A56-E37F709654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3CAA29-776B-4D45-80FF-63A94896B2A6}">
      <dgm:prSet custT="1"/>
      <dgm:spPr/>
      <dgm:t>
        <a:bodyPr/>
        <a:lstStyle/>
        <a:p>
          <a:r>
            <a:rPr lang="ru-RU" sz="4000" b="1" dirty="0"/>
            <a:t>Помощь</a:t>
          </a:r>
          <a:endParaRPr lang="ru-RU" sz="4000" dirty="0"/>
        </a:p>
      </dgm:t>
    </dgm:pt>
    <dgm:pt modelId="{DC21E628-05EA-4457-BA2E-2BE44DF08884}" type="parTrans" cxnId="{918ACECB-1F14-44A1-862C-DF239EA6F401}">
      <dgm:prSet/>
      <dgm:spPr/>
      <dgm:t>
        <a:bodyPr/>
        <a:lstStyle/>
        <a:p>
          <a:endParaRPr lang="ru-RU"/>
        </a:p>
      </dgm:t>
    </dgm:pt>
    <dgm:pt modelId="{D0BE2ABD-FFC2-44CE-8E44-48D1A9DC132D}" type="sibTrans" cxnId="{918ACECB-1F14-44A1-862C-DF239EA6F401}">
      <dgm:prSet/>
      <dgm:spPr/>
      <dgm:t>
        <a:bodyPr/>
        <a:lstStyle/>
        <a:p>
          <a:endParaRPr lang="ru-RU"/>
        </a:p>
      </dgm:t>
    </dgm:pt>
    <dgm:pt modelId="{7E8C7DAF-4F30-4DEF-9FB0-7396C6F6360F}">
      <dgm:prSet/>
      <dgm:spPr/>
      <dgm:t>
        <a:bodyPr/>
        <a:lstStyle/>
        <a:p>
          <a:pPr algn="just"/>
          <a:r>
            <a:rPr lang="ru-RU" dirty="0"/>
            <a:t>в определении возможных целей взаимодействия с наставляемыми, </a:t>
          </a:r>
        </a:p>
      </dgm:t>
    </dgm:pt>
    <dgm:pt modelId="{491487BD-F4C0-4ED6-A288-E200F637CFE4}" type="parTrans" cxnId="{53A73AB4-6E5C-477B-9470-61FFB4F9DFB4}">
      <dgm:prSet/>
      <dgm:spPr/>
      <dgm:t>
        <a:bodyPr/>
        <a:lstStyle/>
        <a:p>
          <a:endParaRPr lang="ru-RU"/>
        </a:p>
      </dgm:t>
    </dgm:pt>
    <dgm:pt modelId="{EEC4A9B5-C648-4F25-8A8D-D60632C89533}" type="sibTrans" cxnId="{53A73AB4-6E5C-477B-9470-61FFB4F9DFB4}">
      <dgm:prSet/>
      <dgm:spPr/>
      <dgm:t>
        <a:bodyPr/>
        <a:lstStyle/>
        <a:p>
          <a:endParaRPr lang="ru-RU"/>
        </a:p>
      </dgm:t>
    </dgm:pt>
    <dgm:pt modelId="{940A1B2F-65E2-46CD-9E9B-E1ABDB27A30A}">
      <dgm:prSet/>
      <dgm:spPr/>
      <dgm:t>
        <a:bodyPr/>
        <a:lstStyle/>
        <a:p>
          <a:pPr algn="just"/>
          <a:r>
            <a:rPr lang="ru-RU" dirty="0"/>
            <a:t>в выборе форм, методов, способов взаимодействия с наставляемыми.</a:t>
          </a:r>
        </a:p>
      </dgm:t>
    </dgm:pt>
    <dgm:pt modelId="{4BE5FDBE-DB25-4497-A299-391E0F6B639E}" type="parTrans" cxnId="{AE0C0B25-9A9F-49A0-B428-D90F7CC78DCD}">
      <dgm:prSet/>
      <dgm:spPr/>
      <dgm:t>
        <a:bodyPr/>
        <a:lstStyle/>
        <a:p>
          <a:endParaRPr lang="ru-RU"/>
        </a:p>
      </dgm:t>
    </dgm:pt>
    <dgm:pt modelId="{79F1D481-48A3-4EB3-935C-E691456F14B9}" type="sibTrans" cxnId="{AE0C0B25-9A9F-49A0-B428-D90F7CC78DCD}">
      <dgm:prSet/>
      <dgm:spPr/>
      <dgm:t>
        <a:bodyPr/>
        <a:lstStyle/>
        <a:p>
          <a:endParaRPr lang="ru-RU"/>
        </a:p>
      </dgm:t>
    </dgm:pt>
    <dgm:pt modelId="{5D8656E3-74B6-452A-93AA-ED4497731DE6}" type="pres">
      <dgm:prSet presAssocID="{8A963552-D4BB-43DF-9A56-E37F7096540D}" presName="Name0" presStyleCnt="0">
        <dgm:presLayoutVars>
          <dgm:dir/>
          <dgm:animLvl val="lvl"/>
          <dgm:resizeHandles val="exact"/>
        </dgm:presLayoutVars>
      </dgm:prSet>
      <dgm:spPr/>
    </dgm:pt>
    <dgm:pt modelId="{33482D11-E254-43F3-8EA4-93385DCD03CD}" type="pres">
      <dgm:prSet presAssocID="{873CAA29-776B-4D45-80FF-63A94896B2A6}" presName="linNode" presStyleCnt="0"/>
      <dgm:spPr/>
    </dgm:pt>
    <dgm:pt modelId="{B1BFD4D2-7804-4860-B299-D22D4DC37B25}" type="pres">
      <dgm:prSet presAssocID="{873CAA29-776B-4D45-80FF-63A94896B2A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375FB033-9797-4AC3-A4BA-1FED6B3E38B6}" type="pres">
      <dgm:prSet presAssocID="{873CAA29-776B-4D45-80FF-63A94896B2A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B4D8A01-79CB-4E60-A3C2-61DEB96A3963}" type="presOf" srcId="{940A1B2F-65E2-46CD-9E9B-E1ABDB27A30A}" destId="{375FB033-9797-4AC3-A4BA-1FED6B3E38B6}" srcOrd="0" destOrd="1" presId="urn:microsoft.com/office/officeart/2005/8/layout/vList5"/>
    <dgm:cxn modelId="{AE0C0B25-9A9F-49A0-B428-D90F7CC78DCD}" srcId="{873CAA29-776B-4D45-80FF-63A94896B2A6}" destId="{940A1B2F-65E2-46CD-9E9B-E1ABDB27A30A}" srcOrd="1" destOrd="0" parTransId="{4BE5FDBE-DB25-4497-A299-391E0F6B639E}" sibTransId="{79F1D481-48A3-4EB3-935C-E691456F14B9}"/>
    <dgm:cxn modelId="{7DAAC36F-872A-4D25-95E4-9FA26FD24B39}" type="presOf" srcId="{8A963552-D4BB-43DF-9A56-E37F7096540D}" destId="{5D8656E3-74B6-452A-93AA-ED4497731DE6}" srcOrd="0" destOrd="0" presId="urn:microsoft.com/office/officeart/2005/8/layout/vList5"/>
    <dgm:cxn modelId="{8674FA53-5D6D-4AA8-B703-149097848883}" type="presOf" srcId="{7E8C7DAF-4F30-4DEF-9FB0-7396C6F6360F}" destId="{375FB033-9797-4AC3-A4BA-1FED6B3E38B6}" srcOrd="0" destOrd="0" presId="urn:microsoft.com/office/officeart/2005/8/layout/vList5"/>
    <dgm:cxn modelId="{53A73AB4-6E5C-477B-9470-61FFB4F9DFB4}" srcId="{873CAA29-776B-4D45-80FF-63A94896B2A6}" destId="{7E8C7DAF-4F30-4DEF-9FB0-7396C6F6360F}" srcOrd="0" destOrd="0" parTransId="{491487BD-F4C0-4ED6-A288-E200F637CFE4}" sibTransId="{EEC4A9B5-C648-4F25-8A8D-D60632C89533}"/>
    <dgm:cxn modelId="{918ACECB-1F14-44A1-862C-DF239EA6F401}" srcId="{8A963552-D4BB-43DF-9A56-E37F7096540D}" destId="{873CAA29-776B-4D45-80FF-63A94896B2A6}" srcOrd="0" destOrd="0" parTransId="{DC21E628-05EA-4457-BA2E-2BE44DF08884}" sibTransId="{D0BE2ABD-FFC2-44CE-8E44-48D1A9DC132D}"/>
    <dgm:cxn modelId="{C74DBEEC-8901-4784-9E6C-D59D705F006E}" type="presOf" srcId="{873CAA29-776B-4D45-80FF-63A94896B2A6}" destId="{B1BFD4D2-7804-4860-B299-D22D4DC37B25}" srcOrd="0" destOrd="0" presId="urn:microsoft.com/office/officeart/2005/8/layout/vList5"/>
    <dgm:cxn modelId="{7B57D15C-2353-41B5-8F13-B1A2A1E0FE05}" type="presParOf" srcId="{5D8656E3-74B6-452A-93AA-ED4497731DE6}" destId="{33482D11-E254-43F3-8EA4-93385DCD03CD}" srcOrd="0" destOrd="0" presId="urn:microsoft.com/office/officeart/2005/8/layout/vList5"/>
    <dgm:cxn modelId="{4A77DEA8-C915-4896-8965-EBB014A75AF7}" type="presParOf" srcId="{33482D11-E254-43F3-8EA4-93385DCD03CD}" destId="{B1BFD4D2-7804-4860-B299-D22D4DC37B25}" srcOrd="0" destOrd="0" presId="urn:microsoft.com/office/officeart/2005/8/layout/vList5"/>
    <dgm:cxn modelId="{7A737A66-B60E-452D-BCF1-B79A2D2EF4E1}" type="presParOf" srcId="{33482D11-E254-43F3-8EA4-93385DCD03CD}" destId="{375FB033-9797-4AC3-A4BA-1FED6B3E38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ECFE0B-9776-4ED9-944D-AC47D757EB1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F21A82-7F56-454F-AC39-2256B68C7B7C}">
      <dgm:prSet/>
      <dgm:spPr/>
      <dgm:t>
        <a:bodyPr/>
        <a:lstStyle/>
        <a:p>
          <a:r>
            <a:rPr lang="ru-RU" b="1"/>
            <a:t>Цели наставнической практики:</a:t>
          </a:r>
          <a:endParaRPr lang="ru-RU"/>
        </a:p>
      </dgm:t>
    </dgm:pt>
    <dgm:pt modelId="{4F3CFE76-E584-414D-A1F4-6E9CD4C6F065}" type="parTrans" cxnId="{C11EDF4A-4417-4727-8EE5-F27C746CBAA9}">
      <dgm:prSet/>
      <dgm:spPr/>
      <dgm:t>
        <a:bodyPr/>
        <a:lstStyle/>
        <a:p>
          <a:endParaRPr lang="ru-RU"/>
        </a:p>
      </dgm:t>
    </dgm:pt>
    <dgm:pt modelId="{09F08B5F-C479-4C5C-9717-6157E272CEF2}" type="sibTrans" cxnId="{C11EDF4A-4417-4727-8EE5-F27C746CBAA9}">
      <dgm:prSet/>
      <dgm:spPr/>
      <dgm:t>
        <a:bodyPr/>
        <a:lstStyle/>
        <a:p>
          <a:endParaRPr lang="ru-RU"/>
        </a:p>
      </dgm:t>
    </dgm:pt>
    <dgm:pt modelId="{E677997C-E61E-4E2E-B248-07929A5C8FF3}">
      <dgm:prSet custT="1"/>
      <dgm:spPr/>
      <dgm:t>
        <a:bodyPr/>
        <a:lstStyle/>
        <a:p>
          <a:pPr algn="just"/>
          <a:r>
            <a:rPr lang="ru-RU" sz="1400" dirty="0"/>
            <a:t>Познакомить ребят с профессией «звукооператор».</a:t>
          </a:r>
        </a:p>
      </dgm:t>
    </dgm:pt>
    <dgm:pt modelId="{8410EC6F-9AEC-4501-963D-B42EDC624580}" type="parTrans" cxnId="{132CE9D3-0380-46E0-A8BA-B32964668714}">
      <dgm:prSet/>
      <dgm:spPr/>
      <dgm:t>
        <a:bodyPr/>
        <a:lstStyle/>
        <a:p>
          <a:endParaRPr lang="ru-RU"/>
        </a:p>
      </dgm:t>
    </dgm:pt>
    <dgm:pt modelId="{C40382E1-1CF2-42EE-B689-77862610AC61}" type="sibTrans" cxnId="{132CE9D3-0380-46E0-A8BA-B32964668714}">
      <dgm:prSet/>
      <dgm:spPr/>
      <dgm:t>
        <a:bodyPr/>
        <a:lstStyle/>
        <a:p>
          <a:endParaRPr lang="ru-RU"/>
        </a:p>
      </dgm:t>
    </dgm:pt>
    <dgm:pt modelId="{7E1DF2D0-CBF9-4AC5-8E26-252A7DBBAE0F}">
      <dgm:prSet custT="1"/>
      <dgm:spPr/>
      <dgm:t>
        <a:bodyPr/>
        <a:lstStyle/>
        <a:p>
          <a:pPr algn="just"/>
          <a:r>
            <a:rPr lang="ru-RU" sz="1400" dirty="0"/>
            <a:t>Рассказать о важностях микшерного пульта в концертном звукоусилении, видах и принципах работы микшерных пультов</a:t>
          </a:r>
        </a:p>
      </dgm:t>
    </dgm:pt>
    <dgm:pt modelId="{2154715C-2BAD-4228-86DB-26BDFD26A27F}" type="parTrans" cxnId="{03EC1709-C47A-4CB8-8568-691E7506D54C}">
      <dgm:prSet/>
      <dgm:spPr/>
      <dgm:t>
        <a:bodyPr/>
        <a:lstStyle/>
        <a:p>
          <a:endParaRPr lang="ru-RU"/>
        </a:p>
      </dgm:t>
    </dgm:pt>
    <dgm:pt modelId="{7FC2F8BE-17AE-49F4-BBF1-15AD2FC85C09}" type="sibTrans" cxnId="{03EC1709-C47A-4CB8-8568-691E7506D54C}">
      <dgm:prSet/>
      <dgm:spPr/>
      <dgm:t>
        <a:bodyPr/>
        <a:lstStyle/>
        <a:p>
          <a:endParaRPr lang="ru-RU"/>
        </a:p>
      </dgm:t>
    </dgm:pt>
    <dgm:pt modelId="{4CF18A4D-4F92-4442-AB67-C435C0BEFA42}">
      <dgm:prSet custT="1"/>
      <dgm:spPr/>
      <dgm:t>
        <a:bodyPr/>
        <a:lstStyle/>
        <a:p>
          <a:pPr algn="just"/>
          <a:r>
            <a:rPr lang="ru-RU" sz="1400" dirty="0"/>
            <a:t>Раскрыть «секреты» настройки микрофона под свой голос с помощью микшерного пульта.</a:t>
          </a:r>
        </a:p>
      </dgm:t>
    </dgm:pt>
    <dgm:pt modelId="{CEDF96D1-E154-41E3-9185-35ADEC4ECC62}" type="parTrans" cxnId="{495308CB-213A-4413-A0AC-0EFCF368B98A}">
      <dgm:prSet/>
      <dgm:spPr/>
      <dgm:t>
        <a:bodyPr/>
        <a:lstStyle/>
        <a:p>
          <a:endParaRPr lang="ru-RU"/>
        </a:p>
      </dgm:t>
    </dgm:pt>
    <dgm:pt modelId="{69D578A1-5569-4E1B-984C-78D5685E935A}" type="sibTrans" cxnId="{495308CB-213A-4413-A0AC-0EFCF368B98A}">
      <dgm:prSet/>
      <dgm:spPr/>
      <dgm:t>
        <a:bodyPr/>
        <a:lstStyle/>
        <a:p>
          <a:endParaRPr lang="ru-RU"/>
        </a:p>
      </dgm:t>
    </dgm:pt>
    <dgm:pt modelId="{720F08F0-DD96-4816-B031-9748C6BD3D4E}">
      <dgm:prSet custT="1"/>
      <dgm:spPr/>
      <dgm:t>
        <a:bodyPr/>
        <a:lstStyle/>
        <a:p>
          <a:pPr algn="just"/>
          <a:r>
            <a:rPr lang="ru-RU" sz="1400" dirty="0"/>
            <a:t>Предложить ребятам самостоятельно настроить микрофоны под свой голос с помощью микшерного пульта.</a:t>
          </a:r>
        </a:p>
      </dgm:t>
    </dgm:pt>
    <dgm:pt modelId="{BA2A55C1-B2DB-4B40-A9D6-E1669B5DF518}" type="parTrans" cxnId="{914D31C4-C144-4559-BE2C-4EBE3B34E9B2}">
      <dgm:prSet/>
      <dgm:spPr/>
      <dgm:t>
        <a:bodyPr/>
        <a:lstStyle/>
        <a:p>
          <a:endParaRPr lang="ru-RU"/>
        </a:p>
      </dgm:t>
    </dgm:pt>
    <dgm:pt modelId="{711DCB6B-D1D3-4459-8F91-84F31EFB5984}" type="sibTrans" cxnId="{914D31C4-C144-4559-BE2C-4EBE3B34E9B2}">
      <dgm:prSet/>
      <dgm:spPr/>
      <dgm:t>
        <a:bodyPr/>
        <a:lstStyle/>
        <a:p>
          <a:endParaRPr lang="ru-RU"/>
        </a:p>
      </dgm:t>
    </dgm:pt>
    <dgm:pt modelId="{5232E4C8-99A1-443B-86D9-65842ADB593E}" type="pres">
      <dgm:prSet presAssocID="{5BECFE0B-9776-4ED9-944D-AC47D757EB1E}" presName="Name0" presStyleCnt="0">
        <dgm:presLayoutVars>
          <dgm:dir/>
          <dgm:animLvl val="lvl"/>
          <dgm:resizeHandles val="exact"/>
        </dgm:presLayoutVars>
      </dgm:prSet>
      <dgm:spPr/>
    </dgm:pt>
    <dgm:pt modelId="{C641BDD4-9146-4AD0-9A6D-483E6E7810A9}" type="pres">
      <dgm:prSet presAssocID="{1BF21A82-7F56-454F-AC39-2256B68C7B7C}" presName="linNode" presStyleCnt="0"/>
      <dgm:spPr/>
    </dgm:pt>
    <dgm:pt modelId="{D8CD235B-9ABF-442D-9F2C-121848E1E2F6}" type="pres">
      <dgm:prSet presAssocID="{1BF21A82-7F56-454F-AC39-2256B68C7B7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858FDC4-9689-474C-9F90-322639789591}" type="pres">
      <dgm:prSet presAssocID="{1BF21A82-7F56-454F-AC39-2256B68C7B7C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3EC1709-C47A-4CB8-8568-691E7506D54C}" srcId="{1BF21A82-7F56-454F-AC39-2256B68C7B7C}" destId="{7E1DF2D0-CBF9-4AC5-8E26-252A7DBBAE0F}" srcOrd="1" destOrd="0" parTransId="{2154715C-2BAD-4228-86DB-26BDFD26A27F}" sibTransId="{7FC2F8BE-17AE-49F4-BBF1-15AD2FC85C09}"/>
    <dgm:cxn modelId="{42213112-6B9B-4138-9643-001BADA3BA6F}" type="presOf" srcId="{E677997C-E61E-4E2E-B248-07929A5C8FF3}" destId="{B858FDC4-9689-474C-9F90-322639789591}" srcOrd="0" destOrd="0" presId="urn:microsoft.com/office/officeart/2005/8/layout/vList5"/>
    <dgm:cxn modelId="{3D760A32-E12C-4D8A-AC4F-3A933DB59A6E}" type="presOf" srcId="{5BECFE0B-9776-4ED9-944D-AC47D757EB1E}" destId="{5232E4C8-99A1-443B-86D9-65842ADB593E}" srcOrd="0" destOrd="0" presId="urn:microsoft.com/office/officeart/2005/8/layout/vList5"/>
    <dgm:cxn modelId="{C11EDF4A-4417-4727-8EE5-F27C746CBAA9}" srcId="{5BECFE0B-9776-4ED9-944D-AC47D757EB1E}" destId="{1BF21A82-7F56-454F-AC39-2256B68C7B7C}" srcOrd="0" destOrd="0" parTransId="{4F3CFE76-E584-414D-A1F4-6E9CD4C6F065}" sibTransId="{09F08B5F-C479-4C5C-9717-6157E272CEF2}"/>
    <dgm:cxn modelId="{44920978-D371-4CF0-82CA-58C4132DE7C2}" type="presOf" srcId="{720F08F0-DD96-4816-B031-9748C6BD3D4E}" destId="{B858FDC4-9689-474C-9F90-322639789591}" srcOrd="0" destOrd="3" presId="urn:microsoft.com/office/officeart/2005/8/layout/vList5"/>
    <dgm:cxn modelId="{7E7E0C84-22A8-4F9E-8886-B52F34D12052}" type="presOf" srcId="{1BF21A82-7F56-454F-AC39-2256B68C7B7C}" destId="{D8CD235B-9ABF-442D-9F2C-121848E1E2F6}" srcOrd="0" destOrd="0" presId="urn:microsoft.com/office/officeart/2005/8/layout/vList5"/>
    <dgm:cxn modelId="{A3233F92-05D8-4011-92A6-16C8B54946D4}" type="presOf" srcId="{7E1DF2D0-CBF9-4AC5-8E26-252A7DBBAE0F}" destId="{B858FDC4-9689-474C-9F90-322639789591}" srcOrd="0" destOrd="1" presId="urn:microsoft.com/office/officeart/2005/8/layout/vList5"/>
    <dgm:cxn modelId="{F4F815AB-E948-4002-93BD-F5733632A6A9}" type="presOf" srcId="{4CF18A4D-4F92-4442-AB67-C435C0BEFA42}" destId="{B858FDC4-9689-474C-9F90-322639789591}" srcOrd="0" destOrd="2" presId="urn:microsoft.com/office/officeart/2005/8/layout/vList5"/>
    <dgm:cxn modelId="{914D31C4-C144-4559-BE2C-4EBE3B34E9B2}" srcId="{1BF21A82-7F56-454F-AC39-2256B68C7B7C}" destId="{720F08F0-DD96-4816-B031-9748C6BD3D4E}" srcOrd="3" destOrd="0" parTransId="{BA2A55C1-B2DB-4B40-A9D6-E1669B5DF518}" sibTransId="{711DCB6B-D1D3-4459-8F91-84F31EFB5984}"/>
    <dgm:cxn modelId="{495308CB-213A-4413-A0AC-0EFCF368B98A}" srcId="{1BF21A82-7F56-454F-AC39-2256B68C7B7C}" destId="{4CF18A4D-4F92-4442-AB67-C435C0BEFA42}" srcOrd="2" destOrd="0" parTransId="{CEDF96D1-E154-41E3-9185-35ADEC4ECC62}" sibTransId="{69D578A1-5569-4E1B-984C-78D5685E935A}"/>
    <dgm:cxn modelId="{132CE9D3-0380-46E0-A8BA-B32964668714}" srcId="{1BF21A82-7F56-454F-AC39-2256B68C7B7C}" destId="{E677997C-E61E-4E2E-B248-07929A5C8FF3}" srcOrd="0" destOrd="0" parTransId="{8410EC6F-9AEC-4501-963D-B42EDC624580}" sibTransId="{C40382E1-1CF2-42EE-B689-77862610AC61}"/>
    <dgm:cxn modelId="{0C769A1C-8900-47E3-8876-B97E5DB2EBB5}" type="presParOf" srcId="{5232E4C8-99A1-443B-86D9-65842ADB593E}" destId="{C641BDD4-9146-4AD0-9A6D-483E6E7810A9}" srcOrd="0" destOrd="0" presId="urn:microsoft.com/office/officeart/2005/8/layout/vList5"/>
    <dgm:cxn modelId="{16CBF356-C6B7-4194-893A-59175722FD6A}" type="presParOf" srcId="{C641BDD4-9146-4AD0-9A6D-483E6E7810A9}" destId="{D8CD235B-9ABF-442D-9F2C-121848E1E2F6}" srcOrd="0" destOrd="0" presId="urn:microsoft.com/office/officeart/2005/8/layout/vList5"/>
    <dgm:cxn modelId="{01448BEF-A167-46B5-8CDA-4B49D34AE5BB}" type="presParOf" srcId="{C641BDD4-9146-4AD0-9A6D-483E6E7810A9}" destId="{B858FDC4-9689-474C-9F90-3226397895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71476-D0A1-41C0-B875-CC35F46642AE}">
      <dsp:nvSpPr>
        <dsp:cNvPr id="0" name=""/>
        <dsp:cNvSpPr/>
      </dsp:nvSpPr>
      <dsp:spPr>
        <a:xfrm>
          <a:off x="536504" y="2274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НАСТАВНИК</a:t>
          </a:r>
          <a:br>
            <a:rPr lang="ru-RU" sz="2700" b="1" u="sng" kern="1200" dirty="0">
              <a:solidFill>
                <a:srgbClr val="002060"/>
              </a:solidFill>
            </a:rPr>
          </a:br>
          <a:r>
            <a:rPr lang="ru-RU" sz="2300" b="1" kern="1200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sp:txBody>
      <dsp:txXfrm>
        <a:off x="536504" y="22741"/>
        <a:ext cx="3627187" cy="2176312"/>
      </dsp:txXfrm>
    </dsp:sp>
    <dsp:sp modelId="{406045E6-D367-437F-B74F-C05222AD6770}">
      <dsp:nvSpPr>
        <dsp:cNvPr id="0" name=""/>
        <dsp:cNvSpPr/>
      </dsp:nvSpPr>
      <dsp:spPr>
        <a:xfrm>
          <a:off x="5579963" y="287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ТЬЮТОР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kern="1200" dirty="0"/>
        </a:p>
      </dsp:txBody>
      <dsp:txXfrm>
        <a:off x="5579963" y="2871"/>
        <a:ext cx="3627187" cy="2176312"/>
      </dsp:txXfrm>
    </dsp:sp>
    <dsp:sp modelId="{978A5353-7B7E-4F42-BD68-59591BAB3EC0}">
      <dsp:nvSpPr>
        <dsp:cNvPr id="0" name=""/>
        <dsp:cNvSpPr/>
      </dsp:nvSpPr>
      <dsp:spPr>
        <a:xfrm>
          <a:off x="3068172" y="2522032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НАСТАВЛЯЕМЫЕ</a:t>
          </a:r>
          <a:r>
            <a:rPr lang="ru-RU" sz="3600" b="1" kern="1200" dirty="0">
              <a:solidFill>
                <a:srgbClr val="002060"/>
              </a:solidFill>
            </a:rPr>
            <a:t> </a:t>
          </a:r>
          <a:r>
            <a:rPr lang="ru-RU" sz="2300" b="1" kern="1200" dirty="0">
              <a:solidFill>
                <a:srgbClr val="002060"/>
              </a:solidFill>
            </a:rPr>
            <a:t>(Обучающиеся)</a:t>
          </a:r>
        </a:p>
      </dsp:txBody>
      <dsp:txXfrm>
        <a:off x="3068172" y="2522032"/>
        <a:ext cx="3627187" cy="2176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664AA-EA70-4A73-9BE2-A5A37E6FC123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встреча,</a:t>
          </a:r>
        </a:p>
      </dsp:txBody>
      <dsp:txXfrm>
        <a:off x="31613" y="70097"/>
        <a:ext cx="10452374" cy="584369"/>
      </dsp:txXfrm>
    </dsp:sp>
    <dsp:sp modelId="{F0B89C06-14CC-44E9-96D5-DC75C0044FB5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интерактивная экскурсия,</a:t>
          </a:r>
        </a:p>
      </dsp:txBody>
      <dsp:txXfrm>
        <a:off x="31613" y="795452"/>
        <a:ext cx="10452374" cy="584369"/>
      </dsp:txXfrm>
    </dsp:sp>
    <dsp:sp modelId="{39AD3A86-EFB9-4F7C-9DBB-AA4D7C17B866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Профориентационный квест «погружение в профессию»</a:t>
          </a:r>
        </a:p>
      </dsp:txBody>
      <dsp:txXfrm>
        <a:off x="31613" y="1520807"/>
        <a:ext cx="10452374" cy="584369"/>
      </dsp:txXfrm>
    </dsp:sp>
    <dsp:sp modelId="{5A324110-85E9-494B-98BB-949B782AF6BF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Профессиональная проба,</a:t>
          </a:r>
        </a:p>
      </dsp:txBody>
      <dsp:txXfrm>
        <a:off x="31613" y="2246162"/>
        <a:ext cx="10452374" cy="584369"/>
      </dsp:txXfrm>
    </dsp:sp>
    <dsp:sp modelId="{8EA15C57-D0EB-41CE-91A9-E81C6598EE3B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деловая игра </a:t>
          </a:r>
        </a:p>
      </dsp:txBody>
      <dsp:txXfrm>
        <a:off x="31613" y="2971517"/>
        <a:ext cx="10452374" cy="584369"/>
      </dsp:txXfrm>
    </dsp:sp>
    <dsp:sp modelId="{BF41AA4A-9CAD-4553-AF2E-E051E97EF0A4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Воркшоп / мастер-класс</a:t>
          </a:r>
        </a:p>
      </dsp:txBody>
      <dsp:txXfrm>
        <a:off x="31613" y="3696872"/>
        <a:ext cx="10452374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9915B-37B8-465F-995E-3DDD869DF7EC}">
      <dsp:nvSpPr>
        <dsp:cNvPr id="0" name=""/>
        <dsp:cNvSpPr/>
      </dsp:nvSpPr>
      <dsp:spPr>
        <a:xfrm>
          <a:off x="0" y="0"/>
          <a:ext cx="4935894" cy="4210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Знакомство обучающихся с профессиями, представители которые обеспечивают успешность деятельность вокалистов-исполнителей: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звукооператоры,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звукорежиссеры,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хореографы,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режиссеры-постановщики,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Продюсеры.</a:t>
          </a:r>
        </a:p>
      </dsp:txBody>
      <dsp:txXfrm>
        <a:off x="123334" y="123334"/>
        <a:ext cx="4689226" cy="3964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71476-D0A1-41C0-B875-CC35F46642AE}">
      <dsp:nvSpPr>
        <dsp:cNvPr id="0" name=""/>
        <dsp:cNvSpPr/>
      </dsp:nvSpPr>
      <dsp:spPr>
        <a:xfrm>
          <a:off x="536504" y="2274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НАСТАВНИК</a:t>
          </a:r>
          <a:br>
            <a:rPr lang="ru-RU" sz="2700" b="1" u="sng" kern="1200" dirty="0">
              <a:solidFill>
                <a:srgbClr val="002060"/>
              </a:solidFill>
            </a:rPr>
          </a:br>
          <a:r>
            <a:rPr lang="ru-RU" sz="2300" b="1" kern="1200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sp:txBody>
      <dsp:txXfrm>
        <a:off x="536504" y="22741"/>
        <a:ext cx="3627187" cy="2176312"/>
      </dsp:txXfrm>
    </dsp:sp>
    <dsp:sp modelId="{406045E6-D367-437F-B74F-C05222AD6770}">
      <dsp:nvSpPr>
        <dsp:cNvPr id="0" name=""/>
        <dsp:cNvSpPr/>
      </dsp:nvSpPr>
      <dsp:spPr>
        <a:xfrm>
          <a:off x="5579963" y="287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ТЬЮТОР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kern="1200" dirty="0"/>
        </a:p>
      </dsp:txBody>
      <dsp:txXfrm>
        <a:off x="5579963" y="2871"/>
        <a:ext cx="3627187" cy="2176312"/>
      </dsp:txXfrm>
    </dsp:sp>
    <dsp:sp modelId="{978A5353-7B7E-4F42-BD68-59591BAB3EC0}">
      <dsp:nvSpPr>
        <dsp:cNvPr id="0" name=""/>
        <dsp:cNvSpPr/>
      </dsp:nvSpPr>
      <dsp:spPr>
        <a:xfrm>
          <a:off x="3068172" y="2522032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НАСТАВЛЯЕМЫЕ</a:t>
          </a:r>
          <a:r>
            <a:rPr lang="ru-RU" sz="3600" b="1" kern="1200" dirty="0">
              <a:solidFill>
                <a:srgbClr val="002060"/>
              </a:solidFill>
            </a:rPr>
            <a:t> </a:t>
          </a:r>
          <a:r>
            <a:rPr lang="ru-RU" sz="2300" b="1" kern="1200" dirty="0">
              <a:solidFill>
                <a:srgbClr val="002060"/>
              </a:solidFill>
            </a:rPr>
            <a:t>(Обучающиеся)</a:t>
          </a:r>
        </a:p>
      </dsp:txBody>
      <dsp:txXfrm>
        <a:off x="3068172" y="2522032"/>
        <a:ext cx="3627187" cy="2176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FB033-9797-4AC3-A4BA-1FED6B3E38B6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400" kern="1200" dirty="0"/>
            <a:t>в определении возможных целей взаимодействия с наставляемыми, </a:t>
          </a:r>
        </a:p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400" kern="1200" dirty="0"/>
            <a:t>в выборе форм, методов, способов взаимодействия с наставляемыми.</a:t>
          </a:r>
        </a:p>
      </dsp:txBody>
      <dsp:txXfrm rot="-5400000">
        <a:off x="3785615" y="605066"/>
        <a:ext cx="6560052" cy="3141206"/>
      </dsp:txXfrm>
    </dsp:sp>
    <dsp:sp modelId="{B1BFD4D2-7804-4860-B299-D22D4DC37B25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/>
            <a:t>Помощь</a:t>
          </a:r>
          <a:endParaRPr lang="ru-RU" sz="4000" kern="1200" dirty="0"/>
        </a:p>
      </dsp:txBody>
      <dsp:txXfrm>
        <a:off x="184799" y="184799"/>
        <a:ext cx="3416018" cy="398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8FDC4-9689-474C-9F90-322639789591}">
      <dsp:nvSpPr>
        <dsp:cNvPr id="0" name=""/>
        <dsp:cNvSpPr/>
      </dsp:nvSpPr>
      <dsp:spPr>
        <a:xfrm rot="5400000">
          <a:off x="3002526" y="-520056"/>
          <a:ext cx="2287621" cy="39024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Познакомить ребят с профессией «звукооператор».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Рассказать о важностях микшерного пульта в концертном звукоусилении, видах и принципах работы микшерных пультов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Раскрыть «секреты» настройки микрофона под свой голос с помощью микшерного пульта.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Предложить ребятам самостоятельно настроить микрофоны под свой голос с помощью микшерного пульта.</a:t>
          </a:r>
        </a:p>
      </dsp:txBody>
      <dsp:txXfrm rot="-5400000">
        <a:off x="2195120" y="399022"/>
        <a:ext cx="3790762" cy="2064277"/>
      </dsp:txXfrm>
    </dsp:sp>
    <dsp:sp modelId="{D8CD235B-9ABF-442D-9F2C-121848E1E2F6}">
      <dsp:nvSpPr>
        <dsp:cNvPr id="0" name=""/>
        <dsp:cNvSpPr/>
      </dsp:nvSpPr>
      <dsp:spPr>
        <a:xfrm>
          <a:off x="0" y="1397"/>
          <a:ext cx="2195119" cy="2859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Цели наставнической практики:</a:t>
          </a:r>
          <a:endParaRPr lang="ru-RU" sz="2000" kern="1200"/>
        </a:p>
      </dsp:txBody>
      <dsp:txXfrm>
        <a:off x="107157" y="108554"/>
        <a:ext cx="1980805" cy="264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7A5AE-1F2A-2C6E-E555-98E7C9DDE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E87F9A-255E-DAE3-4B78-5306AA1DA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D063A4-7C7C-653C-5214-CA59BF41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782033-BB47-8655-3539-207D5C30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D79F34-6A80-A2EA-8520-7B40DBA6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6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E917F-F3F5-8557-12E4-4D541150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E4EFEF-830A-DF3A-405E-C1469B050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8CB9F5-43AF-BE30-7A72-03F9272B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706193-D5F5-23FC-52FA-6E32D47F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4FF45B-0295-7E4E-1B0E-1469E398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1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77BDF35-73C4-8A44-3FA0-A1FAA0643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DC3BF4-329D-B77B-3E02-3CF77DE87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A8AA3-D934-E3E9-5AC2-7DD862E6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CEEFB-210B-EA4C-3DDC-187874CE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A9855C-A85F-C903-F120-6F9C2DD4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2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6FCCA-8E75-AAE1-96CE-35167C01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E2D25-60AB-78CB-509D-EFF8B4D1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0C70D-3C01-79F4-C9E9-60195164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D8CFA-4BE5-DC72-B382-89372DFC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DA24A6-89EA-DED9-3A89-4DE1DD68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2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ED7EE-9782-E5B2-FA5A-E18C1105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B30EE5-6E67-5928-EA08-82DBE1495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8DEB97-1184-200E-AEF0-BD86212F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A110F-1A97-3527-0018-3B200017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63728-A2B4-FE17-E88C-14365034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03167-4B84-D26C-8A3B-5E374AE71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154206-7D69-834B-873A-23D56D758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16ABD2-C4F0-C8C9-0A1B-02A51D5FC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3DE30A-C85F-D693-88B6-B696A1C9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AA1207-391A-7F1A-3D0A-846772CF1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DF4803-FACF-B073-0FF3-4C100DF1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5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EDB04-D3A3-2416-214F-1379F7B9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A66313-2D78-4FEC-EF66-0CBDB916A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36FB00-3F1B-D5CC-08D1-8999D9E47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D50030-3B0C-4EE9-8FB3-A1C835E36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6C971E-202C-2024-6FFE-D882C5F05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D95BDD-7F37-1150-B6CD-D177DEA6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3B0BB0-92D0-FF8D-10F6-3F3D65C8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DD8369-326A-DA4D-ED14-6C2060D9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69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EFA05-D3D6-964B-5FEE-CECC4973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A7E894F-8FBF-C6D1-9837-CD3B4048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FBD128-1EFB-02BB-9022-E3E6C403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E6A252-18B3-C47C-F1B4-47E155DD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4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009320-0B38-060D-3596-D9B0CE52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4CF624-07E9-1601-D08D-0D268CFE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E5F3DB-588A-44B8-8B44-177CCEE3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6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3FC06-55B0-1554-41CB-9CB99776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9B85B1-9C83-EFC5-3B1D-4FC9BBD3F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155D3F-AB27-0DEB-1DED-B81094740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02DA7-E8FF-CE09-DE06-20EFC34F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4979F2-BBEC-E665-5B1D-961B693D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2825B-B5DA-1681-03D0-1765D8BE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0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3FB8D-9F70-F0C3-AF0C-822460B8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5C4D1B-F43A-946F-C3DE-F24F92BCA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74A339-A451-FB4B-71C4-61F37E47A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D36531-A6C9-CFC9-E756-20C98DE3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AD97EF-414B-55D8-5FC9-84EC5DC3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86B7D1-8270-B2E8-8BBD-EF710678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7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A5E97-C01F-0A98-2CE6-E502EF96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B53E0-8458-E754-1BE7-9087B4F9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6A7F6-D642-9FB0-936F-3F00E10CC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F2EB-BAB4-4C4D-8E0C-6D7E7BA2FD8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0E66D9-9005-6734-B7C7-E4920B8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6FCEBF-548A-B32E-BA24-E5CF2BE8F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A4FD-FFD1-4345-87FE-1C95037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7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492F3-1723-8E3A-EA4A-593B89D5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2636"/>
          </a:xfrm>
          <a:solidFill>
            <a:srgbClr val="0070C0"/>
          </a:solidFill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904AC-43C1-4E36-6C86-1BE824838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2" y="1987825"/>
            <a:ext cx="5161380" cy="4030111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Программа постоянно действующего теоретического методического семинара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«ОСНОВЫ ТЬЮТОРСКОГО СОПРОВОЖДЕНИЯ ФОРМИРОВАНИЯ И РЕАЛИЗАЦИИ НАСТАВНИЧЕСКИХ ПРАКТИК»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CE1657-DCB1-7A24-6606-6D9B7B7C7199}"/>
              </a:ext>
            </a:extLst>
          </p:cNvPr>
          <p:cNvGraphicFramePr>
            <a:graphicFrameLocks noGrp="1"/>
          </p:cNvGraphicFramePr>
          <p:nvPr/>
        </p:nvGraphicFramePr>
        <p:xfrm>
          <a:off x="5867058" y="1428473"/>
          <a:ext cx="6043334" cy="538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3334">
                  <a:extLst>
                    <a:ext uri="{9D8B030D-6E8A-4147-A177-3AD203B41FA5}">
                      <a16:colId xmlns:a16="http://schemas.microsoft.com/office/drawing/2014/main" val="1683801226"/>
                    </a:ext>
                  </a:extLst>
                </a:gridCol>
              </a:tblGrid>
              <a:tr h="14677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Тема семинара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598091615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Наставнические практики в условиях взаимодействия ОДО с представителями профессионального сообщества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441630980"/>
                  </a:ext>
                </a:extLst>
              </a:tr>
              <a:tr h="122298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Организационно-технологическое обеспечение наставнических практик в учреждении дополнительного образования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2464127849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Методические инструменты </a:t>
                      </a:r>
                      <a:r>
                        <a:rPr lang="ru-RU" sz="2000" dirty="0" err="1">
                          <a:effectLst/>
                        </a:rPr>
                        <a:t>тьюторского</a:t>
                      </a:r>
                      <a:r>
                        <a:rPr lang="ru-RU" sz="2000" dirty="0">
                          <a:effectLst/>
                        </a:rPr>
                        <a:t> сопровождения наставнических практик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679347223"/>
                  </a:ext>
                </a:extLst>
              </a:tr>
              <a:tr h="115058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Программа наставнической практики в работе педагога дополнительного образования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6954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3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85CDDE-1575-AAD4-A839-E46E118C7B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8126" y="1759226"/>
          <a:ext cx="10797208" cy="472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278C5C8-2084-9C18-2222-67BB99A1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883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Организационная модель </a:t>
            </a:r>
            <a:r>
              <a:rPr lang="ru-RU" b="1" dirty="0">
                <a:solidFill>
                  <a:schemeClr val="bg1"/>
                </a:solidFill>
              </a:rPr>
              <a:t>наставнической практики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Стрелка: изогнутая вверх 10">
            <a:extLst>
              <a:ext uri="{FF2B5EF4-FFF2-40B4-BE49-F238E27FC236}">
                <a16:creationId xmlns:a16="http://schemas.microsoft.com/office/drawing/2014/main" id="{D311EC91-D883-2582-6C7E-EBDBA7B0984C}"/>
              </a:ext>
            </a:extLst>
          </p:cNvPr>
          <p:cNvSpPr/>
          <p:nvPr/>
        </p:nvSpPr>
        <p:spPr>
          <a:xfrm>
            <a:off x="4879848" y="306324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: изогнутая вправо 11">
            <a:extLst>
              <a:ext uri="{FF2B5EF4-FFF2-40B4-BE49-F238E27FC236}">
                <a16:creationId xmlns:a16="http://schemas.microsoft.com/office/drawing/2014/main" id="{1EE7C9B2-15DD-EEFB-3F64-1CEC56694DA1}"/>
              </a:ext>
            </a:extLst>
          </p:cNvPr>
          <p:cNvSpPr/>
          <p:nvPr/>
        </p:nvSpPr>
        <p:spPr>
          <a:xfrm>
            <a:off x="2077278" y="4283765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лево 12">
            <a:extLst>
              <a:ext uri="{FF2B5EF4-FFF2-40B4-BE49-F238E27FC236}">
                <a16:creationId xmlns:a16="http://schemas.microsoft.com/office/drawing/2014/main" id="{3AED8719-1144-B952-0350-4044C760CBDF}"/>
              </a:ext>
            </a:extLst>
          </p:cNvPr>
          <p:cNvSpPr/>
          <p:nvPr/>
        </p:nvSpPr>
        <p:spPr>
          <a:xfrm>
            <a:off x="8169965" y="4412973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8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6F1B9-013B-0B8F-DABB-5107584E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        Работа тьютора с наставником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B624354-5655-6214-C9A1-9F4FAB7EC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7535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32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EC51A-F4C7-4536-6D47-2C431D6E4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32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dirty="0"/>
              <a:t>     </a:t>
            </a:r>
            <a:r>
              <a:rPr lang="ru-RU" sz="3600" b="1" dirty="0">
                <a:solidFill>
                  <a:schemeClr val="bg1"/>
                </a:solidFill>
              </a:rPr>
              <a:t>«Карта целей»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F9E35AF-2915-B4E7-8ECD-4D2786B8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65828"/>
              </p:ext>
            </p:extLst>
          </p:nvPr>
        </p:nvGraphicFramePr>
        <p:xfrm>
          <a:off x="1045029" y="1245536"/>
          <a:ext cx="8585354" cy="5685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0341">
                  <a:extLst>
                    <a:ext uri="{9D8B030D-6E8A-4147-A177-3AD203B41FA5}">
                      <a16:colId xmlns:a16="http://schemas.microsoft.com/office/drawing/2014/main" val="2173609726"/>
                    </a:ext>
                  </a:extLst>
                </a:gridCol>
                <a:gridCol w="1045013">
                  <a:extLst>
                    <a:ext uri="{9D8B030D-6E8A-4147-A177-3AD203B41FA5}">
                      <a16:colId xmlns:a16="http://schemas.microsoft.com/office/drawing/2014/main" val="1756880832"/>
                    </a:ext>
                  </a:extLst>
                </a:gridCol>
              </a:tblGrid>
              <a:tr h="62163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Цели наставнической практики (варианты выбора)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94534"/>
                  </a:ext>
                </a:extLst>
              </a:tr>
              <a:tr h="48019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Содействовать профессиональной ориентации на профессию «…..»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76446"/>
                  </a:ext>
                </a:extLst>
              </a:tr>
              <a:tr h="48019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Познакомить обучающихся с повседневными задачами внутри профессии.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569978"/>
                  </a:ext>
                </a:extLst>
              </a:tr>
              <a:tr h="48019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Познакомить обучающихся с содержанием профессиональной деятельности ….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84712"/>
                  </a:ext>
                </a:extLst>
              </a:tr>
              <a:tr h="48019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Научить учащихся азам выполнения таких профессиональных действий как …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0988"/>
                  </a:ext>
                </a:extLst>
              </a:tr>
              <a:tr h="97028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Помочь обучающемуся в улучшении  выполнения  определенного  вида  деятельности  (рабочего процесса, трудового действия) и повышении личной удовлетворенности  полученными результатами.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905057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Проконсультировать выполнение проекта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175887"/>
                  </a:ext>
                </a:extLst>
              </a:tr>
              <a:tr h="54426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Способствовать развитию  определенных  качеств, знаний, умений, способностей обучающихся. 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43114"/>
                  </a:ext>
                </a:extLst>
              </a:tr>
              <a:tr h="48019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Мотивировать наставляемых к участию в конкурсах, проектной деятельности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62753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6772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4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31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AE62E4-089E-CECF-AB78-60EEA6306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24" y="1265789"/>
            <a:ext cx="10515600" cy="9175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Наставническая практика «представитель профессионального сообщества (звукооператор) / обучающиеся по программе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D4ED767-9660-0C0C-547A-80A6159E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32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/>
              <a:t>     </a:t>
            </a:r>
            <a:r>
              <a:rPr lang="ru-RU" sz="3600" b="1" dirty="0">
                <a:solidFill>
                  <a:schemeClr val="bg1"/>
                </a:solidFill>
              </a:rPr>
              <a:t>«Карта целей» в наставнической практике организуемой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в рамках ДООП «Поколение </a:t>
            </a:r>
            <a:r>
              <a:rPr lang="en-US" sz="3600" b="1" dirty="0">
                <a:solidFill>
                  <a:schemeClr val="bg1"/>
                </a:solidFill>
              </a:rPr>
              <a:t>Next»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DDC65-2745-B2CD-3574-8E2EA8C58BAC}"/>
              </a:ext>
            </a:extLst>
          </p:cNvPr>
          <p:cNvSpPr txBox="1"/>
          <p:nvPr/>
        </p:nvSpPr>
        <p:spPr>
          <a:xfrm>
            <a:off x="688132" y="2362134"/>
            <a:ext cx="2334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«Карта целей»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A12AACD-FCC3-6E49-618B-5A391ACB0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59964"/>
              </p:ext>
            </p:extLst>
          </p:nvPr>
        </p:nvGraphicFramePr>
        <p:xfrm>
          <a:off x="397386" y="3002568"/>
          <a:ext cx="4063365" cy="3542030"/>
        </p:xfrm>
        <a:graphic>
          <a:graphicData uri="http://schemas.openxmlformats.org/drawingml/2006/table">
            <a:tbl>
              <a:tblPr firstRow="1" firstCol="1" bandRow="1"/>
              <a:tblGrid>
                <a:gridCol w="3571240">
                  <a:extLst>
                    <a:ext uri="{9D8B030D-6E8A-4147-A177-3AD203B41FA5}">
                      <a16:colId xmlns:a16="http://schemas.microsoft.com/office/drawing/2014/main" val="3155361131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697523528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Цели наставнической практики (варианты выбора)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7981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Содействовать профессиональной ориентации на профессию «…..»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954994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Познакомить обучающихся с повседневными задачами внутри профессии.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6813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Познакомить обучающихся с содержанием профессиональной деятельности ….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192930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Научить учащихся азам выполнения таких профессиональных действий как 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1356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Помочь обучающемуся в улучшении  выполнения  определенного  вида  деятельности  (рабочего процесса, трудового действия) и повышении личной удовлетворенности  полученными результатами.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2525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Проконсультировать выполнение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67633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Способствовать развитию  определенных  качеств, знаний, умений, способностей обучающихся.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47996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Мотивировать наставляемых к участию в конкурсах, проектной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034203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027326"/>
                  </a:ext>
                </a:extLst>
              </a:tr>
            </a:tbl>
          </a:graphicData>
        </a:graphic>
      </p:graphicFrame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CDBD5DC4-8523-9BCA-31A2-E0E8F1072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727596"/>
              </p:ext>
            </p:extLst>
          </p:nvPr>
        </p:nvGraphicFramePr>
        <p:xfrm>
          <a:off x="4998876" y="3002568"/>
          <a:ext cx="6097554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3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142E706-4ED7-5F4E-1C33-6E8FA437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1999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«Карта выбора форм наставнической практики»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3C8C325-9CAB-4F23-3705-102130788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46695"/>
              </p:ext>
            </p:extLst>
          </p:nvPr>
        </p:nvGraphicFramePr>
        <p:xfrm>
          <a:off x="511628" y="1751542"/>
          <a:ext cx="11168742" cy="3817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6066">
                  <a:extLst>
                    <a:ext uri="{9D8B030D-6E8A-4147-A177-3AD203B41FA5}">
                      <a16:colId xmlns:a16="http://schemas.microsoft.com/office/drawing/2014/main" val="1225182220"/>
                    </a:ext>
                  </a:extLst>
                </a:gridCol>
                <a:gridCol w="1352676">
                  <a:extLst>
                    <a:ext uri="{9D8B030D-6E8A-4147-A177-3AD203B41FA5}">
                      <a16:colId xmlns:a16="http://schemas.microsoft.com/office/drawing/2014/main" val="1060751038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Форма организации наставнической практики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7442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Профориентационная встреча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60360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Профориентационная интерактивная экскурсия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44555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Профориентационный квест «погружение в профессию»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8489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Профессиональная проба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8119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Профориентационная деловая игра / решение кейсов сюжетно-проблемных профориентационных заданий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810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Воркшоп / мастерская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 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594913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75438" marR="7543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79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635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35EA023-31DF-5EAD-C3C3-8E7CA959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1999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«Карта выбора способов взаимодействия с наставляемыми»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554087B-1E0B-7945-9B52-6232B796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40193"/>
              </p:ext>
            </p:extLst>
          </p:nvPr>
        </p:nvGraphicFramePr>
        <p:xfrm>
          <a:off x="1959430" y="1716833"/>
          <a:ext cx="7977672" cy="4665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1475">
                  <a:extLst>
                    <a:ext uri="{9D8B030D-6E8A-4147-A177-3AD203B41FA5}">
                      <a16:colId xmlns:a16="http://schemas.microsoft.com/office/drawing/2014/main" val="1644278247"/>
                    </a:ext>
                  </a:extLst>
                </a:gridCol>
                <a:gridCol w="966197">
                  <a:extLst>
                    <a:ext uri="{9D8B030D-6E8A-4147-A177-3AD203B41FA5}">
                      <a16:colId xmlns:a16="http://schemas.microsoft.com/office/drawing/2014/main" val="1321728289"/>
                    </a:ext>
                  </a:extLst>
                </a:gridCol>
              </a:tblGrid>
              <a:tr h="146616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Методы взаимодействия наставника с наставляемыми в ходе наставнической практики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38266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Shadowing («следование тенью»)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987800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Personal example (личный пример)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014691"/>
                  </a:ext>
                </a:extLst>
              </a:tr>
              <a:tr h="8123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Case studying (решение проблемных профессиональных ситуаций)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482206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Action learning (обучение действиям)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570461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Feedback (обратная связь)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365852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Storytelling (рассказывание историй)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761170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Team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work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 (совместная деятельность)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814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42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D2DB0-3AEB-3E64-FE65-FD2ED700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1999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«Карта-планировщик наставнической практики»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72AE573-DF1C-8D05-9F1B-B9E0ECDDA6BA}"/>
              </a:ext>
            </a:extLst>
          </p:cNvPr>
          <p:cNvGraphicFramePr>
            <a:graphicFrameLocks noGrp="1"/>
          </p:cNvGraphicFramePr>
          <p:nvPr/>
        </p:nvGraphicFramePr>
        <p:xfrm>
          <a:off x="4072255" y="3726974"/>
          <a:ext cx="404749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050">
                  <a:extLst>
                    <a:ext uri="{9D8B030D-6E8A-4147-A177-3AD203B41FA5}">
                      <a16:colId xmlns:a16="http://schemas.microsoft.com/office/drawing/2014/main" val="589622972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935686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Название ДООП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478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Знакомство с профессией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56711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5741F61-AF67-1A6B-964C-C3715E5DB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46019"/>
              </p:ext>
            </p:extLst>
          </p:nvPr>
        </p:nvGraphicFramePr>
        <p:xfrm>
          <a:off x="1987421" y="1604865"/>
          <a:ext cx="8892073" cy="4454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6453">
                  <a:extLst>
                    <a:ext uri="{9D8B030D-6E8A-4147-A177-3AD203B41FA5}">
                      <a16:colId xmlns:a16="http://schemas.microsoft.com/office/drawing/2014/main" val="1999894542"/>
                    </a:ext>
                  </a:extLst>
                </a:gridCol>
                <a:gridCol w="4005620">
                  <a:extLst>
                    <a:ext uri="{9D8B030D-6E8A-4147-A177-3AD203B41FA5}">
                      <a16:colId xmlns:a16="http://schemas.microsoft.com/office/drawing/2014/main" val="3802852266"/>
                    </a:ext>
                  </a:extLst>
                </a:gridCol>
              </a:tblGrid>
              <a:tr h="67180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Название ДООП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99709"/>
                  </a:ext>
                </a:extLst>
              </a:tr>
              <a:tr h="60649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Знакомство с профессией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0795363"/>
                  </a:ext>
                </a:extLst>
              </a:tr>
              <a:tr h="98261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Дата проведения наставнической практики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647848"/>
                  </a:ext>
                </a:extLst>
              </a:tr>
              <a:tr h="9401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Место проведения наставнической практики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39261"/>
                  </a:ext>
                </a:extLst>
              </a:tr>
              <a:tr h="125356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Необходимы условия организации наставнической практики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30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4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65E75B5A-7A75-A0C6-ECD8-76AC66D2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4618"/>
          </a:xfrm>
          <a:solidFill>
            <a:srgbClr val="0070C0"/>
          </a:solidFill>
        </p:spPr>
        <p:txBody>
          <a:bodyPr/>
          <a:lstStyle/>
          <a:p>
            <a:r>
              <a:rPr lang="ru-RU" altLang="ru-RU" dirty="0">
                <a:solidFill>
                  <a:schemeClr val="bg1"/>
                </a:solidFill>
              </a:rPr>
              <a:t> </a:t>
            </a:r>
            <a:r>
              <a:rPr lang="ru-RU" altLang="ru-RU" sz="3200" b="1" dirty="0">
                <a:solidFill>
                  <a:schemeClr val="bg1"/>
                </a:solidFill>
              </a:rPr>
              <a:t>Рефлексивная карта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F10D3469-FCA1-C345-6284-1E9CE546E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8" y="1873250"/>
            <a:ext cx="6421016" cy="4483100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/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Опросник: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наиболее сложно? Что было наиболее просто? Общее впечатление от практики?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«Продолжите фразу…»: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 научился (научилась)… Я узнал(а), что... Я был(а) удивлен(а) тем, что... Самым важным для меня было...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Назови(те) практику: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«Впечатляет!», «Скорость»,     «Желание работать», «SOS», «А мне нравится!»,  «Ошеломляюще», ….</a:t>
            </a:r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id="{59A29155-02FB-A3FE-CD51-D523D87A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EE95C2-1A52-40F2-B81C-303D4B48699B}" type="slidenum">
              <a:rPr lang="ru-RU" altLang="ru-RU" sz="1400"/>
              <a:pPr eaLnBrk="1" hangingPunct="1"/>
              <a:t>17</a:t>
            </a:fld>
            <a:endParaRPr lang="ru-RU" altLang="ru-RU" sz="140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72245F5-A332-0285-7E11-D212CFFA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284" y="2491519"/>
            <a:ext cx="4261558" cy="3192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F9693-7997-1600-3423-9C3472D55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Программа наставнической практики</a:t>
            </a:r>
            <a:br>
              <a:rPr lang="ru-RU" sz="3600" dirty="0">
                <a:solidFill>
                  <a:schemeClr val="bg1"/>
                </a:solidFill>
              </a:rPr>
            </a:b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DF3863-A707-C2B5-1D7D-652B1C135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506" y="3900617"/>
            <a:ext cx="11006910" cy="165576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– инструмент </a:t>
            </a:r>
            <a:r>
              <a:rPr lang="ru-RU" sz="2800" dirty="0" err="1">
                <a:solidFill>
                  <a:srgbClr val="002060"/>
                </a:solidFill>
              </a:rPr>
              <a:t>тьюторского</a:t>
            </a:r>
            <a:r>
              <a:rPr lang="ru-RU" sz="2800" dirty="0">
                <a:solidFill>
                  <a:srgbClr val="002060"/>
                </a:solidFill>
              </a:rPr>
              <a:t> сопровождения совместной деятельности представителя профессионального сообщества и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3279874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934D5-AB38-666B-3C2F-D9FF3E86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       Структура Программы наставнической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27EEAB-2E75-B6BF-BA62-AE55B097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Пояснительная записка: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название дополнительной общеобразовательной программы, ФИО тьютора (педагога дополнительного образования), ФИО наставника (представителя профессионального сообщества), ФИО наставляемых (обучающихся по программе).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Целевой раздел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программы наставнической практики: профориентационный компонент программы, цели, задачи организации наставнической практики, взаимодействия наставника и наставляемых (обучающихся).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Содержательный  раздел: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знания, умения профессиональной деятельности,  которые будут формироваться у обучающихся в ходе наставнической практики; список учебно-профессиональных заданий.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Организационный   раздел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программы: дата, место, форма проведения наставнической практики, планируемые методы взаимодействия наставника и наставляемых, а также специальные условия, которые необходимо создать для организации наставнической практики.</a:t>
            </a: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67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A7026-8762-7B5C-0ED4-5A9042F34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«Методические инструменты </a:t>
            </a:r>
            <a:r>
              <a:rPr lang="ru-RU" sz="3600" b="1" dirty="0" err="1">
                <a:solidFill>
                  <a:schemeClr val="bg1"/>
                </a:solidFill>
              </a:rPr>
              <a:t>тьюторского</a:t>
            </a:r>
            <a:r>
              <a:rPr lang="ru-RU" sz="3600" b="1" dirty="0">
                <a:solidFill>
                  <a:schemeClr val="bg1"/>
                </a:solidFill>
              </a:rPr>
              <a:t> сопровождения наставнических практик»</a:t>
            </a:r>
            <a:br>
              <a:rPr lang="ru-RU" sz="3600" b="1" dirty="0">
                <a:solidFill>
                  <a:schemeClr val="bg1"/>
                </a:solidFill>
              </a:rPr>
            </a:br>
            <a:br>
              <a:rPr lang="ru-RU" sz="36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104423-8DBD-FC28-8F02-9A52AA7AD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9" y="4003255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Голавская Наталья Ивановна,</a:t>
            </a:r>
          </a:p>
          <a:p>
            <a:r>
              <a:rPr lang="ru-RU" b="1" dirty="0">
                <a:solidFill>
                  <a:srgbClr val="002060"/>
                </a:solidFill>
              </a:rPr>
              <a:t>методист  МБУ ДО «Центр внешкольной работы» г.-к. Сочи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62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E789F-5FA2-55ED-FB45-5AD9795B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073812" cy="1212980"/>
          </a:xfrm>
          <a:solidFill>
            <a:srgbClr val="0070C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 ПОЯСНИТЕЛЬНАЯ ЗАПИСКА: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B747397-9C27-9D0C-B9B1-0B4CE979F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89347"/>
              </p:ext>
            </p:extLst>
          </p:nvPr>
        </p:nvGraphicFramePr>
        <p:xfrm>
          <a:off x="568960" y="1371599"/>
          <a:ext cx="11297920" cy="5443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9929">
                  <a:extLst>
                    <a:ext uri="{9D8B030D-6E8A-4147-A177-3AD203B41FA5}">
                      <a16:colId xmlns:a16="http://schemas.microsoft.com/office/drawing/2014/main" val="2739829580"/>
                    </a:ext>
                  </a:extLst>
                </a:gridCol>
                <a:gridCol w="4597991">
                  <a:extLst>
                    <a:ext uri="{9D8B030D-6E8A-4147-A177-3AD203B41FA5}">
                      <a16:colId xmlns:a16="http://schemas.microsoft.com/office/drawing/2014/main" val="226662627"/>
                    </a:ext>
                  </a:extLst>
                </a:gridCol>
              </a:tblGrid>
              <a:tr h="7657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Форма наставничества: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«Представитель профессионального сообщества – группа обучающихся»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80060"/>
                  </a:ext>
                </a:extLst>
              </a:tr>
              <a:tr h="102358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Дополнительная общеобразовательная общеразвивающая программа: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3758029"/>
                  </a:ext>
                </a:extLst>
              </a:tr>
              <a:tr h="7657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ФИО тьютора (педагога дополнительного образования)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434906"/>
                  </a:ext>
                </a:extLst>
              </a:tr>
              <a:tr h="10235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ФИО наставника (представителя профессионального сообщества)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410312"/>
                  </a:ext>
                </a:extLst>
              </a:tr>
              <a:tr h="7657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ФИО наставляемых (обучающихся по программе)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30478"/>
                  </a:ext>
                </a:extLst>
              </a:tr>
              <a:tr h="102358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Профессия, на знакомство с которой ориентирована наставническая практика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40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360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68051-D71A-7DF3-E593-4B63DBC8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ЦЕЛЕВОЙ РАЗДЕЛ ПРОГРАММЫ НАСТАВНИЧЕСКОЙ ПРАКТИКИ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62B9F-1687-667A-521C-8A6D96E21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20"/>
            <a:ext cx="10515600" cy="4581843"/>
          </a:xfrm>
        </p:spPr>
        <p:txBody>
          <a:bodyPr/>
          <a:lstStyle/>
          <a:p>
            <a:pPr indent="0" algn="just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Цель наставнической практики: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обеспечение профессиональной ориентации, самоопределения подростков и старшеклассников в рамках реализации дополнительной общеобразовательной общеразвивающей программы «________».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just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just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Задачи наставнической практики: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формирование у подростков и старшеклассников интереса, устойчивой мотивации к  профессии / профессиям _____,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практико-ориентированное знакомство обучающихся со спецификой профессиональной деятельности ____________,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приобретение опыта решений учебно-профессиональных задач, проблемных ситуаций в контексте профессиональной деятельности.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880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E0118-C171-22DC-0652-D7FBA049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СОДЕРЖАТЕЛЬНЫЙ РАЗДЕЛ ПРОГРАММЫ НАСТАВНИЧЕСКОЙ ПРАКТИКИ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F0A9A58-5785-042F-C472-E3CF18730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79513"/>
              </p:ext>
            </p:extLst>
          </p:nvPr>
        </p:nvGraphicFramePr>
        <p:xfrm>
          <a:off x="2194560" y="2160847"/>
          <a:ext cx="7366000" cy="3468535"/>
        </p:xfrm>
        <a:graphic>
          <a:graphicData uri="http://schemas.openxmlformats.org/drawingml/2006/table">
            <a:tbl>
              <a:tblPr firstRow="1" firstCol="1" bandRow="1"/>
              <a:tblGrid>
                <a:gridCol w="3795323">
                  <a:extLst>
                    <a:ext uri="{9D8B030D-6E8A-4147-A177-3AD203B41FA5}">
                      <a16:colId xmlns:a16="http://schemas.microsoft.com/office/drawing/2014/main" val="3373579302"/>
                    </a:ext>
                  </a:extLst>
                </a:gridCol>
                <a:gridCol w="3570677">
                  <a:extLst>
                    <a:ext uri="{9D8B030D-6E8A-4147-A177-3AD203B41FA5}">
                      <a16:colId xmlns:a16="http://schemas.microsoft.com/office/drawing/2014/main" val="3723226847"/>
                    </a:ext>
                  </a:extLst>
                </a:gridCol>
              </a:tblGrid>
              <a:tr h="144984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Представления, знания, умения профессиональной деятельности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,  формируемые в ходе наставнической практики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054263"/>
                  </a:ext>
                </a:extLst>
              </a:tr>
              <a:tr h="80998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Учебно-профессиональное задание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517368"/>
                  </a:ext>
                </a:extLst>
              </a:tr>
              <a:tr h="112991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Критерии оценивания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выполнения учебно-профессионального задания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02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58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88F97-CEB4-D2E0-B3F4-22B56716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ОРГАНИЗАЦИОННЫЙ  РАЗДЕЛ ПРОГРАММЫ НАСТАВНИЧЕСКОЙ ПРАКТИКИ: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79112CE-7557-01EC-F73C-18B30C39F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96720"/>
              </p:ext>
            </p:extLst>
          </p:nvPr>
        </p:nvGraphicFramePr>
        <p:xfrm>
          <a:off x="2499360" y="2072640"/>
          <a:ext cx="6604000" cy="4508500"/>
        </p:xfrm>
        <a:graphic>
          <a:graphicData uri="http://schemas.openxmlformats.org/drawingml/2006/table">
            <a:tbl>
              <a:tblPr firstRow="1" firstCol="1" bandRow="1"/>
              <a:tblGrid>
                <a:gridCol w="3715390">
                  <a:extLst>
                    <a:ext uri="{9D8B030D-6E8A-4147-A177-3AD203B41FA5}">
                      <a16:colId xmlns:a16="http://schemas.microsoft.com/office/drawing/2014/main" val="1128393194"/>
                    </a:ext>
                  </a:extLst>
                </a:gridCol>
                <a:gridCol w="2888610">
                  <a:extLst>
                    <a:ext uri="{9D8B030D-6E8A-4147-A177-3AD203B41FA5}">
                      <a16:colId xmlns:a16="http://schemas.microsoft.com/office/drawing/2014/main" val="525834203"/>
                    </a:ext>
                  </a:extLst>
                </a:gridCol>
              </a:tblGrid>
              <a:tr h="9820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Форма взаимодействия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наставника и наставляемых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214907"/>
                  </a:ext>
                </a:extLst>
              </a:tr>
              <a:tr h="9820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Дата проведения наставнической практики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316019"/>
                  </a:ext>
                </a:extLst>
              </a:tr>
              <a:tr h="9820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Место проведения наставнической практики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998600"/>
                  </a:ext>
                </a:extLst>
              </a:tr>
              <a:tr h="126010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Необходимы условия организации наставнической практики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4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48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66DE8-248C-9660-15C1-7CB3542E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093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Наставничество – ресурс профориентационной работы в ОДО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365A736-17B7-7514-8EE7-7C6B0830B8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45" t="26814" r="5384" b="11452"/>
          <a:stretch/>
        </p:blipFill>
        <p:spPr>
          <a:xfrm>
            <a:off x="457200" y="1898374"/>
            <a:ext cx="4740965" cy="4203333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7FE2B476-E6C9-97F0-137C-9A870876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98374"/>
            <a:ext cx="5350798" cy="4203333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Наставническая практика (практика наставничества) </a:t>
            </a:r>
            <a:r>
              <a:rPr lang="ru-RU" dirty="0"/>
              <a:t>– организуемая в образовательном учреждении </a:t>
            </a:r>
            <a:r>
              <a:rPr lang="ru-RU" b="1" dirty="0">
                <a:solidFill>
                  <a:srgbClr val="0070C0"/>
                </a:solidFill>
              </a:rPr>
              <a:t>деятельность в сфере наставничества по передаче профессионального опыта и знаний</a:t>
            </a:r>
            <a:r>
              <a:rPr lang="ru-RU" dirty="0"/>
              <a:t>, формированию навыков и компетенций через неформальное общение, основанное на доверии и партнерстве.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85CDDE-1575-AAD4-A839-E46E118C7B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8126" y="1759226"/>
          <a:ext cx="10797208" cy="472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278C5C8-2084-9C18-2222-67BB99A1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883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Организационная модель </a:t>
            </a:r>
            <a:r>
              <a:rPr lang="ru-RU" b="1" dirty="0">
                <a:solidFill>
                  <a:schemeClr val="bg1"/>
                </a:solidFill>
              </a:rPr>
              <a:t>наставнической практики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Стрелка: изогнутая вверх 10">
            <a:extLst>
              <a:ext uri="{FF2B5EF4-FFF2-40B4-BE49-F238E27FC236}">
                <a16:creationId xmlns:a16="http://schemas.microsoft.com/office/drawing/2014/main" id="{D311EC91-D883-2582-6C7E-EBDBA7B0984C}"/>
              </a:ext>
            </a:extLst>
          </p:cNvPr>
          <p:cNvSpPr/>
          <p:nvPr/>
        </p:nvSpPr>
        <p:spPr>
          <a:xfrm>
            <a:off x="4879848" y="306324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: изогнутая вправо 11">
            <a:extLst>
              <a:ext uri="{FF2B5EF4-FFF2-40B4-BE49-F238E27FC236}">
                <a16:creationId xmlns:a16="http://schemas.microsoft.com/office/drawing/2014/main" id="{1EE7C9B2-15DD-EEFB-3F64-1CEC56694DA1}"/>
              </a:ext>
            </a:extLst>
          </p:cNvPr>
          <p:cNvSpPr/>
          <p:nvPr/>
        </p:nvSpPr>
        <p:spPr>
          <a:xfrm>
            <a:off x="2077278" y="4283765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лево 12">
            <a:extLst>
              <a:ext uri="{FF2B5EF4-FFF2-40B4-BE49-F238E27FC236}">
                <a16:creationId xmlns:a16="http://schemas.microsoft.com/office/drawing/2014/main" id="{3AED8719-1144-B952-0350-4044C760CBDF}"/>
              </a:ext>
            </a:extLst>
          </p:cNvPr>
          <p:cNvSpPr/>
          <p:nvPr/>
        </p:nvSpPr>
        <p:spPr>
          <a:xfrm>
            <a:off x="8169965" y="4412973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4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rgbClr val="0070C0"/>
          </a:solidFill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9692" y="1897052"/>
            <a:ext cx="5521917" cy="4593200"/>
          </a:xfrm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600" b="1" dirty="0">
                <a:solidFill>
                  <a:srgbClr val="0070C0"/>
                </a:solidFill>
              </a:rPr>
              <a:t>Цель</a:t>
            </a:r>
            <a:r>
              <a:rPr lang="ru-RU" sz="9600" dirty="0"/>
              <a:t> наставнической практики в учреждениях дополнительного образования: </a:t>
            </a:r>
          </a:p>
          <a:p>
            <a:pPr algn="just">
              <a:buFontTx/>
              <a:buChar char="-"/>
            </a:pPr>
            <a:r>
              <a:rPr lang="ru-RU" sz="9600" b="1" dirty="0">
                <a:solidFill>
                  <a:srgbClr val="002060"/>
                </a:solidFill>
              </a:rPr>
              <a:t>прикладное, практико-ориентированное знакомство обучающегося с профессией наставника.</a:t>
            </a:r>
          </a:p>
          <a:p>
            <a:pPr algn="just">
              <a:buFontTx/>
              <a:buChar char="-"/>
            </a:pPr>
            <a:r>
              <a:rPr lang="ru-RU" sz="9600" dirty="0"/>
              <a:t>создание условий для  профессионального самоопределения и  профессиональной  ориентации  обучающихся; </a:t>
            </a:r>
          </a:p>
          <a:p>
            <a:pPr algn="just">
              <a:buFontTx/>
              <a:buChar char="-"/>
            </a:pPr>
            <a:r>
              <a:rPr lang="ru-RU" sz="9600" dirty="0"/>
              <a:t>максимально  полное  раскрытие  потенциала  личности  наставляемого, необходимого  для  успешной  самореализации  в  современном  обществе.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4FC6BB0-1318-0EF6-29F7-D26C5298349A}"/>
              </a:ext>
            </a:extLst>
          </p:cNvPr>
          <p:cNvSpPr txBox="1">
            <a:spLocks/>
          </p:cNvSpPr>
          <p:nvPr/>
        </p:nvSpPr>
        <p:spPr>
          <a:xfrm>
            <a:off x="480391" y="1897051"/>
            <a:ext cx="5521917" cy="45931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Организовать наставнические практики</a:t>
            </a:r>
            <a:r>
              <a:rPr lang="ru-RU" dirty="0"/>
              <a:t> в формате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«представитель профессионального сообщества – </a:t>
            </a:r>
            <a:r>
              <a:rPr lang="ru-RU" b="1" u="sng" dirty="0">
                <a:solidFill>
                  <a:srgbClr val="002060"/>
                </a:solidFill>
              </a:rPr>
              <a:t>обучающиеся ЦВР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  <a:r>
              <a:rPr lang="ru-RU" dirty="0"/>
              <a:t> (2022 г.);</a:t>
            </a:r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«представитель профессионального сообщества – </a:t>
            </a:r>
            <a:r>
              <a:rPr lang="ru-RU" b="1" u="sng" dirty="0">
                <a:solidFill>
                  <a:srgbClr val="002060"/>
                </a:solidFill>
              </a:rPr>
              <a:t>обучающийся ЦВР</a:t>
            </a:r>
            <a:r>
              <a:rPr lang="ru-RU" b="1" dirty="0">
                <a:solidFill>
                  <a:srgbClr val="002060"/>
                </a:solidFill>
              </a:rPr>
              <a:t>» </a:t>
            </a:r>
            <a:r>
              <a:rPr lang="ru-RU" dirty="0"/>
              <a:t>(2023 г.).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1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70E63-FFD9-3B4F-4381-10934DF9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Формы организации наставнических практик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9FC3BA8-47A0-6A6C-389D-0467D75FB5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63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7585D-3B20-E856-F95C-E121A08F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A619139-2DEF-0CF5-2AE8-0265FF388347}"/>
              </a:ext>
            </a:extLst>
          </p:cNvPr>
          <p:cNvGraphicFramePr>
            <a:graphicFrameLocks noGrp="1"/>
          </p:cNvGraphicFramePr>
          <p:nvPr/>
        </p:nvGraphicFramePr>
        <p:xfrm>
          <a:off x="318604" y="1616219"/>
          <a:ext cx="11554792" cy="454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5">
                  <a:extLst>
                    <a:ext uri="{9D8B030D-6E8A-4147-A177-3AD203B41FA5}">
                      <a16:colId xmlns:a16="http://schemas.microsoft.com/office/drawing/2014/main" val="2642341808"/>
                    </a:ext>
                  </a:extLst>
                </a:gridCol>
                <a:gridCol w="4733021">
                  <a:extLst>
                    <a:ext uri="{9D8B030D-6E8A-4147-A177-3AD203B41FA5}">
                      <a16:colId xmlns:a16="http://schemas.microsoft.com/office/drawing/2014/main" val="2415604611"/>
                    </a:ext>
                  </a:extLst>
                </a:gridCol>
                <a:gridCol w="2225250">
                  <a:extLst>
                    <a:ext uri="{9D8B030D-6E8A-4147-A177-3AD203B41FA5}">
                      <a16:colId xmlns:a16="http://schemas.microsoft.com/office/drawing/2014/main" val="3027817447"/>
                    </a:ext>
                  </a:extLst>
                </a:gridCol>
                <a:gridCol w="2030025">
                  <a:extLst>
                    <a:ext uri="{9D8B030D-6E8A-4147-A177-3AD203B41FA5}">
                      <a16:colId xmlns:a16="http://schemas.microsoft.com/office/drawing/2014/main" val="2701568548"/>
                    </a:ext>
                  </a:extLst>
                </a:gridCol>
                <a:gridCol w="2128431">
                  <a:extLst>
                    <a:ext uri="{9D8B030D-6E8A-4147-A177-3AD203B41FA5}">
                      <a16:colId xmlns:a16="http://schemas.microsoft.com/office/drawing/2014/main" val="2101107352"/>
                    </a:ext>
                  </a:extLst>
                </a:gridCol>
              </a:tblGrid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Интерактивная форма наставнической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Профориентация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ФИО педагога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ФИО представителя </a:t>
                      </a:r>
                      <a:r>
                        <a:rPr lang="ru-RU" sz="1750" dirty="0">
                          <a:effectLst/>
                        </a:rPr>
                        <a:t>профессионального</a:t>
                      </a:r>
                      <a:r>
                        <a:rPr lang="ru-RU" sz="1800" dirty="0">
                          <a:effectLst/>
                        </a:rPr>
                        <a:t> сообщества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249980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интерактивная экскурсия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Художник-керамист, 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Е.Л.Маркиянова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Н.И.Барсукова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243818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Профориентационный квест «погружение в профессию»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О.Ю. Артемова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О.А.Жемчужнова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254614"/>
                  </a:ext>
                </a:extLst>
              </a:tr>
              <a:tr h="29571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Профессиональная проба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Продюсер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А.В. Прохода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Л.В.Машинистова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277048"/>
                  </a:ext>
                </a:extLst>
              </a:tr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Профориентационные мастерские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Звукооператор, звукорежиссёр, аранжировщик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И.В.Бельгисова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О.В.Лихошерстов,</a:t>
                      </a:r>
                      <a:endParaRPr lang="ru-RU" sz="1200">
                        <a:effectLst/>
                      </a:endParaRPr>
                    </a:p>
                    <a:p>
                      <a:pPr algn="just"/>
                      <a:r>
                        <a:rPr lang="ru-RU" sz="2000">
                          <a:effectLst/>
                        </a:rPr>
                        <a:t>С.В.Бельгисов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491928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деловая игра / решение кейсов профориентационных заданий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Журналист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З.И.Сизова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И.К.Сизов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В.В.Анипченко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20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8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Профориентационный компонент в содержании ДООП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8879" y="1550504"/>
            <a:ext cx="8242852" cy="51683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профессиональной направленности на определенную профессию или группу профессий по профилю творческого объединения.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установки на необходимость правильного выбора профессии;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интереса у обучающихся к профессиям по профилю творческого объединения;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обучающихся с профессиями по профилю творческого объединения, спецификой профессиональной деятельности;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обучающихся в контекст профессиональной деятельности через интерактивные формы профориентационной работы (профессиональные пробы, квесты, интерактивные экскурсии и др. по профилю творческого объединения);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составлении индивидуального образовательного маршрута по овладению выбранной профессией.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A5EA59-5BBF-AF1F-3B20-2F71B4604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08" y="2017642"/>
            <a:ext cx="3104323" cy="310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5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291A8-BE3B-8EAC-0A94-6E752EBC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Профориентационный компонент в содержании ДООП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«Поколение </a:t>
            </a:r>
            <a:r>
              <a:rPr lang="en-US" sz="3200" b="1" dirty="0">
                <a:solidFill>
                  <a:schemeClr val="bg1"/>
                </a:solidFill>
              </a:rPr>
              <a:t>Next</a:t>
            </a:r>
            <a:r>
              <a:rPr lang="ru-RU" sz="3200" b="1" dirty="0">
                <a:solidFill>
                  <a:schemeClr val="bg1"/>
                </a:solidFill>
              </a:rPr>
              <a:t>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9EE1F7F-6C88-9986-0396-48B03F02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10" y="1732726"/>
            <a:ext cx="6626290" cy="5107019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</a:rPr>
              <a:t>Раздел «Профессия вокалист».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«Работа с микрофоном, звукоусиливающей и звукозаписывающей аппаратурой»:</a:t>
            </a:r>
            <a:r>
              <a:rPr lang="ru-RU" dirty="0"/>
              <a:t> выразительные возможности звукоусиливающей аппаратуры, виды микрофонов; навыки работы с микрофоном.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«Основы постановка концертных вокально-хореографических номеров»:</a:t>
            </a:r>
            <a:r>
              <a:rPr lang="ru-RU" dirty="0"/>
              <a:t> средства пластической выразительности: темпо-ритмический пульс. Положения рук, ног, корпуса. Ракурсы. </a:t>
            </a:r>
            <a:r>
              <a:rPr lang="ru-RU" dirty="0" err="1"/>
              <a:t>Лейт</a:t>
            </a:r>
            <a:r>
              <a:rPr lang="ru-RU" dirty="0"/>
              <a:t>-движение. Приемы актерского мастерства. Драматургия эстрадного номера.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«Вокальное продюсерство»</a:t>
            </a:r>
            <a:r>
              <a:rPr lang="ru-RU" dirty="0">
                <a:solidFill>
                  <a:srgbClr val="002060"/>
                </a:solidFill>
              </a:rPr>
              <a:t>:</a:t>
            </a:r>
            <a:r>
              <a:rPr lang="ru-RU" dirty="0"/>
              <a:t> работа продюсерского центра, правила составления портфолио вокалиста; правила участия в вокальных кастингах и   конкурсах; харизма вокалиста: голос, внешность; условиях организации концертно-исполнительской деятельности.</a:t>
            </a:r>
          </a:p>
          <a:p>
            <a:endParaRPr lang="ru-RU" dirty="0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E67A0C63-D1A5-6371-B1CB-34FA55202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9196"/>
              </p:ext>
            </p:extLst>
          </p:nvPr>
        </p:nvGraphicFramePr>
        <p:xfrm>
          <a:off x="214606" y="1981574"/>
          <a:ext cx="4935894" cy="460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196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1460</Words>
  <Application>Microsoft Office PowerPoint</Application>
  <PresentationFormat>Широкоэкранный</PresentationFormat>
  <Paragraphs>256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«Методические инструменты тьюторского сопровождения наставнических практик»  </vt:lpstr>
      <vt:lpstr>Наставничество – ресурс профориентационной работы в ОДО</vt:lpstr>
      <vt:lpstr>Организационная модель наставнической практики </vt:lpstr>
      <vt:lpstr>Презентация PowerPoint</vt:lpstr>
      <vt:lpstr>Формы организации наставнических практик</vt:lpstr>
      <vt:lpstr>Презентация PowerPoint</vt:lpstr>
      <vt:lpstr>Профориентационный компонент в содержании ДООП</vt:lpstr>
      <vt:lpstr>Профориентационный компонент в содержании ДООП  «Поколение Next»</vt:lpstr>
      <vt:lpstr>Организационная модель наставнической практики </vt:lpstr>
      <vt:lpstr>        Работа тьютора с наставником</vt:lpstr>
      <vt:lpstr>     «Карта целей»</vt:lpstr>
      <vt:lpstr>     «Карта целей» в наставнической практике организуемой  в рамках ДООП «Поколение Next»</vt:lpstr>
      <vt:lpstr>«Карта выбора форм наставнической практики»</vt:lpstr>
      <vt:lpstr>«Карта выбора способов взаимодействия с наставляемыми»</vt:lpstr>
      <vt:lpstr>«Карта-планировщик наставнической практики»</vt:lpstr>
      <vt:lpstr> Рефлексивная карта</vt:lpstr>
      <vt:lpstr>Программа наставнической практики  </vt:lpstr>
      <vt:lpstr>       Структура Программы наставнической практики</vt:lpstr>
      <vt:lpstr>    ПОЯСНИТЕЛЬНАЯ ЗАПИСКА:</vt:lpstr>
      <vt:lpstr>      ЦЕЛЕВОЙ РАЗДЕЛ ПРОГРАММЫ НАСТАВНИЧЕСКОЙ ПРАКТИКИ</vt:lpstr>
      <vt:lpstr>      СОДЕРЖАТЕЛЬНЫЙ РАЗДЕЛ ПРОГРАММЫ НАСТАВНИЧЕСКОЙ ПРАКТИКИ</vt:lpstr>
      <vt:lpstr>        ОРГАНИЗАЦИОННЫЙ  РАЗДЕЛ ПРОГРАММЫ НАСТАВНИЧЕСКОЙ ПРАКТИКИ: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«Методические инструменты тьюторского сопровождения наставнических практик».</dc:title>
  <dc:creator>golavskaya.bsu@mail.ru</dc:creator>
  <cp:lastModifiedBy>golavskaya.bsu@mail.ru</cp:lastModifiedBy>
  <cp:revision>14</cp:revision>
  <dcterms:created xsi:type="dcterms:W3CDTF">2022-09-15T11:23:16Z</dcterms:created>
  <dcterms:modified xsi:type="dcterms:W3CDTF">2022-09-15T21:24:32Z</dcterms:modified>
</cp:coreProperties>
</file>