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7" r:id="rId5"/>
    <p:sldId id="261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3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46C88E-9B6F-E91E-00EC-FFC747C2A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A3ADB2F-367B-19E9-E83F-0913BE2BA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A099D-BCC6-FF06-DB08-E1FAC633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1556C1-EFBB-5CA6-2F1E-E0AC3E19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E69FE6-7C0C-AE6B-4EE6-D153A92D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9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23A5C-EF7C-8039-31D7-F4C59B54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4934710-5D73-7C3A-A059-DC49F06D0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44C9AA-418F-61B4-EEC1-3850597C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2FCF69-1D88-95D5-CA9B-6A9472E4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CA40E5-653C-B503-4CB0-D8964004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5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83567B0-18C5-ED2C-4FC2-ED5CE62A2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7B926C-1F9A-AD39-C4F5-D0F3F32DF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9313B8-E90D-F05F-2991-81CEF766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7C7CC-6A93-9D2D-DE06-20079711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368CA8-8BC4-B675-6C70-08431D08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9D29F4-44F7-AC0B-1571-A4818F61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3AED26-A647-3D97-D389-D63098C3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E8AA8E-1A1C-C9C9-C73D-64D137F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2B6C3E-ED6A-3B59-7220-515CDEB8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AF75D6-B38F-FC5B-092C-17EB1825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4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74BD53-F350-4CB0-C38F-F27F27A9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84EAA5-34CD-1960-DFF6-E94A7DD5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08ADBC-8DA1-EA70-1B6D-6AB424C8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880919-77EC-9F0E-8C22-8F6A04EC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B4C03F-8256-01D8-3CF8-8AA72319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1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2005CD-8C6D-BC51-151D-169FCA91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05FF65-B202-1877-861B-295F1B632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5BE375-7353-B107-4CB9-3BD94876F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A706DC-F1E7-8642-F0DB-19C00AC5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96E69B-12F0-EA2C-DD54-71C0BE47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E53F9F-7D13-9E89-AD85-C5553B57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41A8D-CDB1-D6A1-8C33-F229949B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3A609C-7132-A237-5A87-DAA0DB7B1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BC416B-FEE0-B254-37F4-932ABC9A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00C428A-F218-913F-0905-B69D74005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6F0C5EC-FF1F-FA99-FEF4-C6538D15B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BFA1AE5-0512-6288-565B-F678EC77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E38D140-5EEB-67F1-289A-0A0F5278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D08CC91-C07A-8339-4530-66AB1D40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0D342F-3B69-43B2-28A7-926E42C9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10DE16F-D8F7-E545-2552-915B85BD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A5DFB0-E037-0708-AE94-1BF6A23B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C76668A-1403-6EF5-B2B1-00B16C39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93127D-5F29-8DED-C888-20B8E9BA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7FFB73-D2A4-7FB6-D0EA-BE5D6817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821771-F1B5-3A23-6800-D800AEF1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3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4EB0C2-813D-4E4A-BB23-913DFDC2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E39CE4-8B9E-BF3A-52B5-77E98ACD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F11359-153F-75F9-2911-DB8FFD229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317DF09-2EB4-B4F4-E2D8-D11F322C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181979-96C6-47D4-2C06-540BA80A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29B185-7B4E-6467-F576-F4B6125B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7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0970E8-329E-1E52-3D8E-51DB2E5C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E2B3D5-4EC4-9DA1-80B5-C237318A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67018AB-D2BF-2349-9521-4D25D3DF2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50D514-18B3-7137-6E2E-ABA11B97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1A58065-1729-7FD1-2921-8C7185D4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DF67D0-4A46-2EB8-9196-3D0D5FC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1079FE-313E-DA51-8A57-713B58F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54F551-7725-9D69-BD19-65762148B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ECCBDB-FD2F-A709-E478-7A196E558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7703-A917-47CB-9CBB-624DA16F5AC0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61713B-C6BC-6186-8A0A-8DC3081AD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522615-161D-A9C5-15D1-F6B208F27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F83B-6ED3-4682-A2CD-218EF21B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4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FD2AF5-ABAC-5E8A-EB35-9BA80B96A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2528596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Региональный модельный центр  Краснодарского края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Южная-Черноморская зона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МБО ДО «ЦВР» </a:t>
            </a:r>
            <a:r>
              <a:rPr lang="ru-RU" dirty="0" err="1">
                <a:solidFill>
                  <a:schemeClr val="bg1"/>
                </a:solidFill>
              </a:rPr>
              <a:t>г.Сочи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BA31A1-975B-CB6F-E935-864ABD5EE093}"/>
              </a:ext>
            </a:extLst>
          </p:cNvPr>
          <p:cNvSpPr txBox="1"/>
          <p:nvPr/>
        </p:nvSpPr>
        <p:spPr>
          <a:xfrm>
            <a:off x="802433" y="3313741"/>
            <a:ext cx="9899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ЗОНАЛЬНЫЙ МЕТОДИЧЕСКИЙ СЕМИНАР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«Современные тенденции в обновлении содержания и реализации технологий обучения в организации дополнительного образования»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14 октября, 11.00</a:t>
            </a:r>
          </a:p>
        </p:txBody>
      </p:sp>
    </p:spTree>
    <p:extLst>
      <p:ext uri="{BB962C8B-B14F-4D97-AF65-F5344CB8AC3E}">
        <p14:creationId xmlns:p14="http://schemas.microsoft.com/office/powerpoint/2010/main" val="215674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План семинара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Формирование у обучающихся компетентностей, связанных с их эмоциональным, физическим, интеллектуальным, духовным </a:t>
            </a:r>
            <a:r>
              <a:rPr lang="ru-RU" smtClean="0"/>
              <a:t>развитием</a:t>
            </a:r>
            <a:r>
              <a:rPr lang="ru-RU" smtClean="0"/>
              <a:t>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 smtClean="0"/>
              <a:t>Профессиональное самоопределение обучающихся </a:t>
            </a:r>
            <a:br>
              <a:rPr lang="ru-RU" dirty="0" smtClean="0"/>
            </a:br>
            <a:r>
              <a:rPr lang="ru-RU" dirty="0" smtClean="0"/>
              <a:t>в реализации дополнительных общеобразовательных программ.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6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D4569C-8A1F-9B11-A956-6AC890C1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4646"/>
            <a:ext cx="12192000" cy="458133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ФОРМИРОВАНИЕ У ОБУЧАЮЩИХСЯ КОМПЕТЕНТНОСТЕЙ,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СВЯЗАННЫХ С ИХ ЭМОЦИОНАЛЬНЫМ, ФИЗИЧЕСКИМ,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ИНТЕЛЛЕКТУАЛЬНЫМ, ДУХОВНЫМ РАЗВИТИЕМ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3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145DC9-359D-9B70-C719-AE95A576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ПЛАН МЕРОПРИЯТИЙ  по реализации Концепции развития дополнительного образования детей до 2030 года, I этап (2022 -2024 годы)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0664DF-6D52-3B7A-923D-6786719C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Обновление содержания дополнительных общеобразовательных программ </a:t>
            </a:r>
            <a:r>
              <a:rPr lang="ru-RU" b="1" u="sng" dirty="0">
                <a:solidFill>
                  <a:srgbClr val="002060"/>
                </a:solidFill>
              </a:rPr>
              <a:t>для формирования компетентностей, связанных с эмоциональным, физическим, интеллектуальным, духовным развитием человека </a:t>
            </a:r>
            <a:r>
              <a:rPr lang="ru-RU" dirty="0"/>
              <a:t>на основании анализа социально-экономических потребностей субъекта Российской Федерации и потребностей детей, в том числе с учетом опыта Образовательного Фонда "Талант и успех", проектов Национальной технологической инициативы, Концепции развития творческих (креативных) индустрий и механизмов осуществления их государственной поддержки в крупных и крупнейших городских агломерациях до 2030 года, утвержденной распоряжением Правительства Российской Федерации от 20 сентября 2021 г. No 2613-р</a:t>
            </a:r>
          </a:p>
        </p:txBody>
      </p:sp>
    </p:spTree>
    <p:extLst>
      <p:ext uri="{BB962C8B-B14F-4D97-AF65-F5344CB8AC3E}">
        <p14:creationId xmlns:p14="http://schemas.microsoft.com/office/powerpoint/2010/main" val="230180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1AEE874-07A6-6F92-F034-EBD15D8B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232510"/>
            <a:ext cx="7847045" cy="65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1EAEFEC-B738-1DF1-1554-4723066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132202"/>
            <a:ext cx="11615789" cy="65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4AE51D-C48B-03C9-0359-129A9028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32"/>
            <a:ext cx="12192000" cy="65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D4569C-8A1F-9B11-A956-6AC890C1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4646"/>
            <a:ext cx="12192000" cy="458133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ПРОФЕССИОНАЛЬНОЕ САМООПРЕДЕЛЕНИЕ ОБУЧАЮЩИХСЯ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РЕАЛИЗАЦИИ ДОПОЛНИТЕЛЬНЫХ ОБЩЕОБРАЗОВАТЕЛЬНЫХ ПРОГРАММ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1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DA6D5-0B26-3495-AF03-15D2DA5B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Тенденции в развитии отечественной образовательной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A30262-9D82-22C2-7CB7-97361D96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Разработка программ подготовки учащихся к работе/образованию/жизни по окончании школы: формирование профессиональных и «общих» навыков, умений применять знания. </a:t>
            </a:r>
          </a:p>
          <a:p>
            <a:pPr algn="just"/>
            <a:r>
              <a:rPr lang="ru-RU" dirty="0"/>
              <a:t>Целенаправленное развитие образовательных инициатив, связывающих ОДО и мир труда: расширение возможностей для прохождения стажировок, практического обучения в проектах и получения опыта в рамках местных сообществ. </a:t>
            </a:r>
          </a:p>
          <a:p>
            <a:pPr algn="just"/>
            <a:r>
              <a:rPr lang="ru-RU" dirty="0"/>
              <a:t>Получение навыков самостоятельной работы с цифровыми ресурсами.</a:t>
            </a:r>
          </a:p>
          <a:p>
            <a:pPr algn="just"/>
            <a:r>
              <a:rPr lang="ru-RU" dirty="0"/>
              <a:t>Предоставление предпринимательских возможностей в рамках формального и неформального образования.</a:t>
            </a:r>
          </a:p>
          <a:p>
            <a:pPr algn="just"/>
            <a:r>
              <a:rPr lang="ru-RU" dirty="0"/>
              <a:t>Обеспечение цифровой грамотности. </a:t>
            </a:r>
          </a:p>
          <a:p>
            <a:pPr algn="just"/>
            <a:r>
              <a:rPr lang="ru-RU" dirty="0"/>
              <a:t>Развитие и поддержание навыков общения и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3388265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План семинара</vt:lpstr>
      <vt:lpstr>ФОРМИРОВАНИЕ У ОБУЧАЮЩИХСЯ КОМПЕТЕНТНОСТЕЙ, СВЯЗАННЫХ С ИХ ЭМОЦИОНАЛЬНЫМ, ФИЗИЧЕСКИМ, ИНТЕЛЛЕКТУАЛЬНЫМ, ДУХОВНЫМ РАЗВИТИЕМ   </vt:lpstr>
      <vt:lpstr>ПЛАН МЕРОПРИЯТИЙ  по реализации Концепции развития дополнительного образования детей до 2030 года, I этап (2022 -2024 годы)</vt:lpstr>
      <vt:lpstr>Презентация PowerPoint</vt:lpstr>
      <vt:lpstr>Презентация PowerPoint</vt:lpstr>
      <vt:lpstr>Презентация PowerPoint</vt:lpstr>
      <vt:lpstr>ПРОФЕССИОНАЛЬНОЕ САМООПРЕДЕЛЕНИЕ ОБУЧАЮЩИХСЯ  В РЕАЛИЗАЦИИ ДОПОЛНИТЕЛЬНЫХ ОБЩЕОБРАЗОВАТЕЛЬНЫХ ПРОГРАММ   </vt:lpstr>
      <vt:lpstr>Тенденции в развитии отечественной образовательной системы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golavskaya.bsu@mail.ru</dc:creator>
  <cp:lastModifiedBy>КомпьютериЯ2</cp:lastModifiedBy>
  <cp:revision>10</cp:revision>
  <dcterms:created xsi:type="dcterms:W3CDTF">2022-10-13T16:51:32Z</dcterms:created>
  <dcterms:modified xsi:type="dcterms:W3CDTF">2022-10-14T07:26:52Z</dcterms:modified>
</cp:coreProperties>
</file>